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2" r:id="rId4"/>
    <p:sldId id="262" r:id="rId5"/>
    <p:sldId id="263" r:id="rId6"/>
    <p:sldId id="264" r:id="rId7"/>
    <p:sldId id="283" r:id="rId8"/>
    <p:sldId id="284" r:id="rId9"/>
    <p:sldId id="285" r:id="rId10"/>
    <p:sldId id="286" r:id="rId11"/>
    <p:sldId id="268" r:id="rId12"/>
    <p:sldId id="269" r:id="rId13"/>
    <p:sldId id="270" r:id="rId14"/>
    <p:sldId id="280" r:id="rId15"/>
    <p:sldId id="281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46" autoAdjust="0"/>
    <p:restoredTop sz="94660"/>
  </p:normalViewPr>
  <p:slideViewPr>
    <p:cSldViewPr snapToGrid="0">
      <p:cViewPr varScale="1">
        <p:scale>
          <a:sx n="70" d="100"/>
          <a:sy n="70" d="100"/>
        </p:scale>
        <p:origin x="2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4B4465-D370-4022-95EB-736F2DC8AB1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37639AF-7330-4B2F-9069-FC5EC2579B68}">
      <dgm:prSet phldrT="[文字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最小</a:t>
          </a:r>
          <a:endParaRPr lang="en-US" altLang="zh-TW" sz="12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zh-TW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睡眠分析工具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呼吸中止</a:t>
          </a:r>
          <a:r>
            <a:rPr lang="en-US" altLang="zh-TW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AHI</a:t>
          </a:r>
          <a:r>
            <a:rPr lang="zh-TW" altLang="en-US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指數</a:t>
          </a:r>
          <a:endParaRPr lang="zh-TW" altLang="en-US" sz="1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D0EC94-27D7-43AC-9F12-9A3DD2533263}" type="parTrans" cxnId="{59A05683-BBC9-4BA0-99DD-543C33424776}">
      <dgm:prSet/>
      <dgm:spPr/>
      <dgm:t>
        <a:bodyPr/>
        <a:lstStyle/>
        <a:p>
          <a:endParaRPr lang="zh-TW" altLang="en-US"/>
        </a:p>
      </dgm:t>
    </dgm:pt>
    <dgm:pt modelId="{6ADFB8E1-32E6-4F3E-AE0E-5DD5A8C1DA54}" type="sibTrans" cxnId="{59A05683-BBC9-4BA0-99DD-543C33424776}">
      <dgm:prSet/>
      <dgm:spPr/>
      <dgm:t>
        <a:bodyPr/>
        <a:lstStyle/>
        <a:p>
          <a:endParaRPr lang="zh-TW" altLang="en-US"/>
        </a:p>
      </dgm:t>
    </dgm:pt>
    <dgm:pt modelId="{B1A2DF65-65BE-42F8-9A3C-B5DEC6ABE888}">
      <dgm:prSet phldrT="[文字]"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全世界最輕薄短小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穿戴式</a:t>
          </a:r>
          <a:r>
            <a:rPr lang="zh-TW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生理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訊號</a:t>
          </a:r>
          <a:r>
            <a:rPr lang="zh-TW" altLang="en-US" sz="1600" b="1" u="sng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連續記錄</a:t>
          </a:r>
          <a:r>
            <a:rPr lang="zh-TW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器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1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脈搏</a:t>
          </a:r>
          <a:r>
            <a:rPr lang="en-US" altLang="zh-TW" sz="1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</a:t>
          </a:r>
          <a:r>
            <a:rPr lang="zh-TW" altLang="en-US" sz="1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心率</a:t>
          </a:r>
          <a:r>
            <a:rPr lang="en-US" altLang="zh-TW" sz="1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</a:t>
          </a:r>
          <a:r>
            <a:rPr lang="zh-TW" altLang="en-US" sz="1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血氧</a:t>
          </a:r>
          <a:r>
            <a:rPr lang="en-US" altLang="zh-TW" sz="1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體動</a:t>
          </a:r>
          <a:r>
            <a:rPr lang="en-US" altLang="zh-TW" sz="1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,--)</a:t>
          </a:r>
          <a:endParaRPr lang="zh-TW" altLang="en-US" sz="1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DDBD9E-A1BC-4F70-880B-9350944C1FBB}" type="parTrans" cxnId="{F8B34668-FE39-4778-BD33-43C92064A9B5}">
      <dgm:prSet/>
      <dgm:spPr/>
      <dgm:t>
        <a:bodyPr/>
        <a:lstStyle/>
        <a:p>
          <a:endParaRPr lang="zh-TW" altLang="en-US"/>
        </a:p>
      </dgm:t>
    </dgm:pt>
    <dgm:pt modelId="{F1FB267A-167C-4CF4-80CA-A4A9719ADC56}" type="sibTrans" cxnId="{F8B34668-FE39-4778-BD33-43C92064A9B5}">
      <dgm:prSet/>
      <dgm:spPr/>
      <dgm:t>
        <a:bodyPr/>
        <a:lstStyle/>
        <a:p>
          <a:endParaRPr lang="zh-TW" altLang="en-US"/>
        </a:p>
      </dgm:t>
    </dgm:pt>
    <dgm:pt modelId="{AB127161-4F23-4184-B601-764333F851D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全世界</a:t>
          </a:r>
          <a:r>
            <a:rPr lang="zh-TW" altLang="en-US" sz="1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最小</a:t>
          </a:r>
          <a:r>
            <a:rPr lang="en-US" altLang="zh-TW" sz="1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</a:t>
          </a:r>
          <a:r>
            <a:rPr lang="zh-TW" altLang="en-US" sz="1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連續式</a:t>
          </a: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血氧計</a:t>
          </a:r>
          <a:r>
            <a: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(3x1x1.3</a:t>
          </a:r>
          <a:r>
            <a:rPr lang="zh-TW" altLang="en-US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公分</a:t>
          </a:r>
          <a:r>
            <a:rPr lang="en-US" altLang="zh-TW" sz="1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200" b="1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6F7CB4-82EA-4650-B3E4-2B678CF171B5}" type="parTrans" cxnId="{B3E232D6-0E31-412C-893C-147BE6DA4AD0}">
      <dgm:prSet/>
      <dgm:spPr/>
      <dgm:t>
        <a:bodyPr/>
        <a:lstStyle/>
        <a:p>
          <a:endParaRPr lang="zh-TW" altLang="en-US"/>
        </a:p>
      </dgm:t>
    </dgm:pt>
    <dgm:pt modelId="{EA32D391-E060-44CF-B6E5-E5D095E2C904}" type="sibTrans" cxnId="{B3E232D6-0E31-412C-893C-147BE6DA4AD0}">
      <dgm:prSet/>
      <dgm:spPr/>
      <dgm:t>
        <a:bodyPr/>
        <a:lstStyle/>
        <a:p>
          <a:endParaRPr lang="zh-TW" altLang="en-US"/>
        </a:p>
      </dgm:t>
    </dgm:pt>
    <dgm:pt modelId="{4065F21B-C00F-4282-A05C-D6F61B30DB8F}" type="pres">
      <dgm:prSet presAssocID="{894B4465-D370-4022-95EB-736F2DC8AB19}" presName="Name0" presStyleCnt="0">
        <dgm:presLayoutVars>
          <dgm:dir/>
          <dgm:animLvl val="lvl"/>
          <dgm:resizeHandles val="exact"/>
        </dgm:presLayoutVars>
      </dgm:prSet>
      <dgm:spPr/>
    </dgm:pt>
    <dgm:pt modelId="{6749FD7C-6307-4075-B6F8-7BE58E58B945}" type="pres">
      <dgm:prSet presAssocID="{A37639AF-7330-4B2F-9069-FC5EC2579B68}" presName="Name8" presStyleCnt="0"/>
      <dgm:spPr/>
    </dgm:pt>
    <dgm:pt modelId="{81AABAC8-F553-43F5-B80A-B9982D1B672E}" type="pres">
      <dgm:prSet presAssocID="{A37639AF-7330-4B2F-9069-FC5EC2579B68}" presName="level" presStyleLbl="node1" presStyleIdx="0" presStyleCnt="3" custLinFactNeighborX="-1266" custLinFactNeighborY="636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9CF186-C750-4960-8434-75AC584F0311}" type="pres">
      <dgm:prSet presAssocID="{A37639AF-7330-4B2F-9069-FC5EC2579B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A7ABD4-0061-4D95-BE04-94F9F006D711}" type="pres">
      <dgm:prSet presAssocID="{B1A2DF65-65BE-42F8-9A3C-B5DEC6ABE888}" presName="Name8" presStyleCnt="0"/>
      <dgm:spPr/>
    </dgm:pt>
    <dgm:pt modelId="{1316398E-CFCE-4F86-9BE2-377CACA7E165}" type="pres">
      <dgm:prSet presAssocID="{B1A2DF65-65BE-42F8-9A3C-B5DEC6ABE88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74B948-0D14-4AE3-BC6B-CCE67E0D5094}" type="pres">
      <dgm:prSet presAssocID="{B1A2DF65-65BE-42F8-9A3C-B5DEC6ABE8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1A5C6B-15A3-4DED-A742-ECF6AE6A5400}" type="pres">
      <dgm:prSet presAssocID="{AB127161-4F23-4184-B601-764333F851D3}" presName="Name8" presStyleCnt="0"/>
      <dgm:spPr/>
    </dgm:pt>
    <dgm:pt modelId="{2D5BA666-0804-4A40-BD1C-CBD56548C9E0}" type="pres">
      <dgm:prSet presAssocID="{AB127161-4F23-4184-B601-764333F851D3}" presName="level" presStyleLbl="node1" presStyleIdx="2" presStyleCnt="3" custLinFactNeighborX="-991" custLinFactNeighborY="186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8ADA7F-6E83-4F90-A684-5F03F73DB27D}" type="pres">
      <dgm:prSet presAssocID="{AB127161-4F23-4184-B601-764333F851D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422FEE6-A3EC-41E4-B317-42279736DF69}" type="presOf" srcId="{894B4465-D370-4022-95EB-736F2DC8AB19}" destId="{4065F21B-C00F-4282-A05C-D6F61B30DB8F}" srcOrd="0" destOrd="0" presId="urn:microsoft.com/office/officeart/2005/8/layout/pyramid1"/>
    <dgm:cxn modelId="{4188BC94-7C24-49BA-9BF6-7827AE462789}" type="presOf" srcId="{A37639AF-7330-4B2F-9069-FC5EC2579B68}" destId="{81AABAC8-F553-43F5-B80A-B9982D1B672E}" srcOrd="0" destOrd="0" presId="urn:microsoft.com/office/officeart/2005/8/layout/pyramid1"/>
    <dgm:cxn modelId="{9E37F455-92D8-42AC-AF15-C521C63B2EEE}" type="presOf" srcId="{A37639AF-7330-4B2F-9069-FC5EC2579B68}" destId="{729CF186-C750-4960-8434-75AC584F0311}" srcOrd="1" destOrd="0" presId="urn:microsoft.com/office/officeart/2005/8/layout/pyramid1"/>
    <dgm:cxn modelId="{59A05683-BBC9-4BA0-99DD-543C33424776}" srcId="{894B4465-D370-4022-95EB-736F2DC8AB19}" destId="{A37639AF-7330-4B2F-9069-FC5EC2579B68}" srcOrd="0" destOrd="0" parTransId="{E1D0EC94-27D7-43AC-9F12-9A3DD2533263}" sibTransId="{6ADFB8E1-32E6-4F3E-AE0E-5DD5A8C1DA54}"/>
    <dgm:cxn modelId="{B3E232D6-0E31-412C-893C-147BE6DA4AD0}" srcId="{894B4465-D370-4022-95EB-736F2DC8AB19}" destId="{AB127161-4F23-4184-B601-764333F851D3}" srcOrd="2" destOrd="0" parTransId="{456F7CB4-82EA-4650-B3E4-2B678CF171B5}" sibTransId="{EA32D391-E060-44CF-B6E5-E5D095E2C904}"/>
    <dgm:cxn modelId="{723AE759-AD91-4303-AB4E-9996D1831744}" type="presOf" srcId="{AB127161-4F23-4184-B601-764333F851D3}" destId="{AB8ADA7F-6E83-4F90-A684-5F03F73DB27D}" srcOrd="1" destOrd="0" presId="urn:microsoft.com/office/officeart/2005/8/layout/pyramid1"/>
    <dgm:cxn modelId="{FB889597-0376-446D-9E7C-167BDDE5AA23}" type="presOf" srcId="{AB127161-4F23-4184-B601-764333F851D3}" destId="{2D5BA666-0804-4A40-BD1C-CBD56548C9E0}" srcOrd="0" destOrd="0" presId="urn:microsoft.com/office/officeart/2005/8/layout/pyramid1"/>
    <dgm:cxn modelId="{F8B34668-FE39-4778-BD33-43C92064A9B5}" srcId="{894B4465-D370-4022-95EB-736F2DC8AB19}" destId="{B1A2DF65-65BE-42F8-9A3C-B5DEC6ABE888}" srcOrd="1" destOrd="0" parTransId="{88DDBD9E-A1BC-4F70-880B-9350944C1FBB}" sibTransId="{F1FB267A-167C-4CF4-80CA-A4A9719ADC56}"/>
    <dgm:cxn modelId="{CC415090-70B7-492F-A4DB-AB38FFF1831C}" type="presOf" srcId="{B1A2DF65-65BE-42F8-9A3C-B5DEC6ABE888}" destId="{1316398E-CFCE-4F86-9BE2-377CACA7E165}" srcOrd="0" destOrd="0" presId="urn:microsoft.com/office/officeart/2005/8/layout/pyramid1"/>
    <dgm:cxn modelId="{BABF44D3-5DC3-486D-8238-3569931A020D}" type="presOf" srcId="{B1A2DF65-65BE-42F8-9A3C-B5DEC6ABE888}" destId="{4F74B948-0D14-4AE3-BC6B-CCE67E0D5094}" srcOrd="1" destOrd="0" presId="urn:microsoft.com/office/officeart/2005/8/layout/pyramid1"/>
    <dgm:cxn modelId="{B0F7CD50-8A51-4D06-AD75-4334141CD75A}" type="presParOf" srcId="{4065F21B-C00F-4282-A05C-D6F61B30DB8F}" destId="{6749FD7C-6307-4075-B6F8-7BE58E58B945}" srcOrd="0" destOrd="0" presId="urn:microsoft.com/office/officeart/2005/8/layout/pyramid1"/>
    <dgm:cxn modelId="{1B10B6C5-AB65-424B-9E9A-D7BFBF52399F}" type="presParOf" srcId="{6749FD7C-6307-4075-B6F8-7BE58E58B945}" destId="{81AABAC8-F553-43F5-B80A-B9982D1B672E}" srcOrd="0" destOrd="0" presId="urn:microsoft.com/office/officeart/2005/8/layout/pyramid1"/>
    <dgm:cxn modelId="{FD3084EC-9FD1-471C-A47C-9EAB95218B5A}" type="presParOf" srcId="{6749FD7C-6307-4075-B6F8-7BE58E58B945}" destId="{729CF186-C750-4960-8434-75AC584F0311}" srcOrd="1" destOrd="0" presId="urn:microsoft.com/office/officeart/2005/8/layout/pyramid1"/>
    <dgm:cxn modelId="{7B001D87-84FB-4299-966D-65B0D89CBBBE}" type="presParOf" srcId="{4065F21B-C00F-4282-A05C-D6F61B30DB8F}" destId="{0DA7ABD4-0061-4D95-BE04-94F9F006D711}" srcOrd="1" destOrd="0" presId="urn:microsoft.com/office/officeart/2005/8/layout/pyramid1"/>
    <dgm:cxn modelId="{71B2AD69-2A3A-4BD7-8D26-950A7C8A6112}" type="presParOf" srcId="{0DA7ABD4-0061-4D95-BE04-94F9F006D711}" destId="{1316398E-CFCE-4F86-9BE2-377CACA7E165}" srcOrd="0" destOrd="0" presId="urn:microsoft.com/office/officeart/2005/8/layout/pyramid1"/>
    <dgm:cxn modelId="{A22AC098-2F55-458D-8AE5-F30E2DCE458A}" type="presParOf" srcId="{0DA7ABD4-0061-4D95-BE04-94F9F006D711}" destId="{4F74B948-0D14-4AE3-BC6B-CCE67E0D5094}" srcOrd="1" destOrd="0" presId="urn:microsoft.com/office/officeart/2005/8/layout/pyramid1"/>
    <dgm:cxn modelId="{B9C351C5-4F25-4267-961F-2889B89BB604}" type="presParOf" srcId="{4065F21B-C00F-4282-A05C-D6F61B30DB8F}" destId="{1D1A5C6B-15A3-4DED-A742-ECF6AE6A5400}" srcOrd="2" destOrd="0" presId="urn:microsoft.com/office/officeart/2005/8/layout/pyramid1"/>
    <dgm:cxn modelId="{4CE9E37F-997D-407A-B9F8-1F7DE0297ED4}" type="presParOf" srcId="{1D1A5C6B-15A3-4DED-A742-ECF6AE6A5400}" destId="{2D5BA666-0804-4A40-BD1C-CBD56548C9E0}" srcOrd="0" destOrd="0" presId="urn:microsoft.com/office/officeart/2005/8/layout/pyramid1"/>
    <dgm:cxn modelId="{74ACC07A-DDA7-451F-8555-D07858D0F4CC}" type="presParOf" srcId="{1D1A5C6B-15A3-4DED-A742-ECF6AE6A5400}" destId="{AB8ADA7F-6E83-4F90-A684-5F03F73DB27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347ADF-2138-4E5C-BBCB-BFF242F747E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66A7C18-2919-45C3-A93A-9CA29AB6D91B}">
      <dgm:prSet phldrT="[文字]" custT="1"/>
      <dgm:spPr>
        <a:solidFill>
          <a:schemeClr val="accent6">
            <a:lumMod val="40000"/>
            <a:lumOff val="60000"/>
          </a:schemeClr>
        </a:soli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TW" altLang="en-US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血氧</a:t>
          </a:r>
          <a:endParaRPr lang="zh-TW" altLang="en-US" sz="2800" b="1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8BDF85-E7ED-43E3-8D50-7285E500E423}" type="parTrans" cxnId="{8DE9BD81-057F-486B-BAD5-9D24B858110F}">
      <dgm:prSet/>
      <dgm:spPr/>
      <dgm:t>
        <a:bodyPr/>
        <a:lstStyle/>
        <a:p>
          <a:endParaRPr lang="zh-TW" altLang="en-US"/>
        </a:p>
      </dgm:t>
    </dgm:pt>
    <dgm:pt modelId="{0BCD2127-F9AC-4F42-B33A-EBB290462E8E}" type="sibTrans" cxnId="{8DE9BD81-057F-486B-BAD5-9D24B858110F}">
      <dgm:prSet/>
      <dgm:spPr/>
      <dgm:t>
        <a:bodyPr/>
        <a:lstStyle/>
        <a:p>
          <a:endParaRPr lang="zh-TW" altLang="en-US"/>
        </a:p>
      </dgm:t>
    </dgm:pt>
    <dgm:pt modelId="{9B0B4089-8690-49B1-8D68-68EC4B4ED943}">
      <dgm:prSet phldrT="[文字]" custT="1"/>
      <dgm:spPr>
        <a:solidFill>
          <a:schemeClr val="accent6">
            <a:lumMod val="40000"/>
            <a:lumOff val="60000"/>
          </a:schemeClr>
        </a:soli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TW" altLang="en-US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心率</a:t>
          </a:r>
          <a:endParaRPr lang="zh-TW" altLang="en-US" sz="2800" b="1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D9D8CB-6912-4075-9B93-6A89A4133ABA}" type="parTrans" cxnId="{D626D8D8-92F7-448C-A6A5-B4AD763C7E9B}">
      <dgm:prSet/>
      <dgm:spPr/>
      <dgm:t>
        <a:bodyPr/>
        <a:lstStyle/>
        <a:p>
          <a:endParaRPr lang="zh-TW" altLang="en-US"/>
        </a:p>
      </dgm:t>
    </dgm:pt>
    <dgm:pt modelId="{52FBA3E6-0A30-4691-AD54-0244815EE1F2}" type="sibTrans" cxnId="{D626D8D8-92F7-448C-A6A5-B4AD763C7E9B}">
      <dgm:prSet/>
      <dgm:spPr/>
      <dgm:t>
        <a:bodyPr/>
        <a:lstStyle/>
        <a:p>
          <a:endParaRPr lang="zh-TW" altLang="en-US"/>
        </a:p>
      </dgm:t>
    </dgm:pt>
    <dgm:pt modelId="{8C4077FC-BE8F-4C34-B097-2DA51ECAA740}">
      <dgm:prSet phldrT="[文字]" custT="1"/>
      <dgm:spPr>
        <a:solidFill>
          <a:schemeClr val="accent1">
            <a:lumMod val="40000"/>
            <a:lumOff val="60000"/>
          </a:schemeClr>
        </a:solid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體動</a:t>
          </a:r>
          <a:endParaRPr lang="en-US" altLang="zh-TW" sz="2800" b="1" dirty="0" smtClean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離床</a:t>
          </a:r>
          <a:r>
            <a:rPr lang="en-US" altLang="zh-TW" sz="1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</a:t>
          </a:r>
          <a:r>
            <a:rPr lang="zh-TW" altLang="en-US" sz="1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躁動</a:t>
          </a:r>
          <a:endParaRPr lang="zh-TW" altLang="en-US" sz="1400" b="1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7B3C24-4453-40E9-A242-39A7D70827AE}" type="parTrans" cxnId="{365B5DF4-D49C-4AFF-80D9-7F066046974D}">
      <dgm:prSet/>
      <dgm:spPr/>
      <dgm:t>
        <a:bodyPr/>
        <a:lstStyle/>
        <a:p>
          <a:endParaRPr lang="zh-TW" altLang="en-US"/>
        </a:p>
      </dgm:t>
    </dgm:pt>
    <dgm:pt modelId="{09084238-5E8D-4035-BB8D-DD8C3A61DA77}" type="sibTrans" cxnId="{365B5DF4-D49C-4AFF-80D9-7F066046974D}">
      <dgm:prSet/>
      <dgm:spPr/>
      <dgm:t>
        <a:bodyPr/>
        <a:lstStyle/>
        <a:p>
          <a:endParaRPr lang="zh-TW" altLang="en-US"/>
        </a:p>
      </dgm:t>
    </dgm:pt>
    <dgm:pt modelId="{2F10E453-6564-4C9E-9CA8-C4CB4412CBD7}">
      <dgm:prSet phldrT="[文字]" custT="1"/>
      <dgm:spPr>
        <a:solidFill>
          <a:schemeClr val="bg2"/>
        </a:soli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HRV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心律變異</a:t>
          </a:r>
          <a:endParaRPr lang="en-US" altLang="zh-TW" sz="1800" b="1" dirty="0" smtClean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8433FD-68CB-4C87-B09D-5550DD2DC552}" type="parTrans" cxnId="{D33DB026-327A-460B-A614-6C9D37599998}">
      <dgm:prSet/>
      <dgm:spPr/>
      <dgm:t>
        <a:bodyPr/>
        <a:lstStyle/>
        <a:p>
          <a:endParaRPr lang="zh-TW" altLang="en-US"/>
        </a:p>
      </dgm:t>
    </dgm:pt>
    <dgm:pt modelId="{9759CBF2-D88D-412E-98CA-5DCA225B2FB1}" type="sibTrans" cxnId="{D33DB026-327A-460B-A614-6C9D37599998}">
      <dgm:prSet/>
      <dgm:spPr/>
      <dgm:t>
        <a:bodyPr/>
        <a:lstStyle/>
        <a:p>
          <a:endParaRPr lang="zh-TW" altLang="en-US"/>
        </a:p>
      </dgm:t>
    </dgm:pt>
    <dgm:pt modelId="{8218BFB3-A565-49EF-9B18-16164C006A75}">
      <dgm:prSet phldrT="[文字]" custT="1"/>
      <dgm:spPr>
        <a:solidFill>
          <a:schemeClr val="accent6">
            <a:lumMod val="40000"/>
            <a:lumOff val="60000"/>
          </a:schemeClr>
        </a:solid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TW" altLang="en-US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脈搏</a:t>
          </a:r>
          <a:endParaRPr lang="zh-TW" altLang="en-US" sz="2400" b="1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611C41-E109-44AA-AB56-626E2D03443E}" type="parTrans" cxnId="{AAC1409F-C082-4931-A463-BFD68B9CD7BC}">
      <dgm:prSet/>
      <dgm:spPr/>
      <dgm:t>
        <a:bodyPr/>
        <a:lstStyle/>
        <a:p>
          <a:endParaRPr lang="zh-TW" altLang="en-US"/>
        </a:p>
      </dgm:t>
    </dgm:pt>
    <dgm:pt modelId="{26ED4722-C821-4351-8CAE-BDB5585FD52C}" type="sibTrans" cxnId="{AAC1409F-C082-4931-A463-BFD68B9CD7BC}">
      <dgm:prSet/>
      <dgm:spPr/>
      <dgm:t>
        <a:bodyPr/>
        <a:lstStyle/>
        <a:p>
          <a:endParaRPr lang="zh-TW" altLang="en-US"/>
        </a:p>
      </dgm:t>
    </dgm:pt>
    <dgm:pt modelId="{E7F39DF7-1A3D-4F77-A173-EB1EDC5774D7}">
      <dgm:prSet phldrT="[文字]" phldr="1"/>
      <dgm:spPr/>
      <dgm:t>
        <a:bodyPr/>
        <a:lstStyle/>
        <a:p>
          <a:endParaRPr lang="zh-TW" altLang="en-US"/>
        </a:p>
      </dgm:t>
    </dgm:pt>
    <dgm:pt modelId="{ACD35812-F34E-45B2-951F-EF44A65FB3B4}" type="parTrans" cxnId="{B41251F9-0F9A-4373-99CE-2C6CC936FE3D}">
      <dgm:prSet/>
      <dgm:spPr/>
      <dgm:t>
        <a:bodyPr/>
        <a:lstStyle/>
        <a:p>
          <a:endParaRPr lang="zh-TW" altLang="en-US"/>
        </a:p>
      </dgm:t>
    </dgm:pt>
    <dgm:pt modelId="{537391A0-30BF-41BE-8931-417FF147E6FD}" type="sibTrans" cxnId="{B41251F9-0F9A-4373-99CE-2C6CC936FE3D}">
      <dgm:prSet/>
      <dgm:spPr/>
      <dgm:t>
        <a:bodyPr/>
        <a:lstStyle/>
        <a:p>
          <a:endParaRPr lang="zh-TW" altLang="en-US"/>
        </a:p>
      </dgm:t>
    </dgm:pt>
    <dgm:pt modelId="{E08C07E6-E285-4585-9D38-29C8C7B458B6}">
      <dgm:prSet phldrT="[文字]" phldr="1"/>
      <dgm:spPr/>
      <dgm:t>
        <a:bodyPr/>
        <a:lstStyle/>
        <a:p>
          <a:endParaRPr lang="zh-TW" altLang="en-US"/>
        </a:p>
      </dgm:t>
    </dgm:pt>
    <dgm:pt modelId="{6C29F3D5-9DA7-46D2-94F8-EF99674440C3}" type="parTrans" cxnId="{9563D4B7-C136-4FBF-A45F-8205B3ED9DB6}">
      <dgm:prSet/>
      <dgm:spPr/>
      <dgm:t>
        <a:bodyPr/>
        <a:lstStyle/>
        <a:p>
          <a:endParaRPr lang="zh-TW" altLang="en-US"/>
        </a:p>
      </dgm:t>
    </dgm:pt>
    <dgm:pt modelId="{70C8DBAB-A222-4373-97AF-E4568C9DFD60}" type="sibTrans" cxnId="{9563D4B7-C136-4FBF-A45F-8205B3ED9DB6}">
      <dgm:prSet/>
      <dgm:spPr/>
      <dgm:t>
        <a:bodyPr/>
        <a:lstStyle/>
        <a:p>
          <a:endParaRPr lang="zh-TW" altLang="en-US"/>
        </a:p>
      </dgm:t>
    </dgm:pt>
    <dgm:pt modelId="{E8D11464-122F-4610-94AC-02807EEF5F23}">
      <dgm:prSet phldrT="[文字]" custRadScaleRad="100012" custRadScaleInc="-1965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zh-TW" altLang="en-US"/>
        </a:p>
      </dgm:t>
    </dgm:pt>
    <dgm:pt modelId="{FC696460-53FD-45ED-8D01-9011D00B1384}" type="parTrans" cxnId="{B47E99BB-C290-4249-8800-839080ADBDBF}">
      <dgm:prSet/>
      <dgm:spPr/>
      <dgm:t>
        <a:bodyPr/>
        <a:lstStyle/>
        <a:p>
          <a:endParaRPr lang="zh-TW" altLang="en-US"/>
        </a:p>
      </dgm:t>
    </dgm:pt>
    <dgm:pt modelId="{965DE47E-A1C6-401D-A617-416428D94172}" type="sibTrans" cxnId="{B47E99BB-C290-4249-8800-839080ADBDBF}">
      <dgm:prSet/>
      <dgm:spPr/>
      <dgm:t>
        <a:bodyPr/>
        <a:lstStyle/>
        <a:p>
          <a:endParaRPr lang="zh-TW" altLang="en-US"/>
        </a:p>
      </dgm:t>
    </dgm:pt>
    <dgm:pt modelId="{57C30A53-C752-4A6E-B0D1-A3445902F866}" type="pres">
      <dgm:prSet presAssocID="{97347ADF-2138-4E5C-BBCB-BFF242F747E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3391E1B-670F-412E-8F07-90320AA5051F}" type="pres">
      <dgm:prSet presAssocID="{F66A7C18-2919-45C3-A93A-9CA29AB6D91B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CAA06663-D4E9-4BA0-917E-4D7D07CB4907}" type="pres">
      <dgm:prSet presAssocID="{9AD9D8CB-6912-4075-9B93-6A89A4133ABA}" presName="Name9" presStyleLbl="parChTrans1D2" presStyleIdx="0" presStyleCnt="4"/>
      <dgm:spPr/>
      <dgm:t>
        <a:bodyPr/>
        <a:lstStyle/>
        <a:p>
          <a:endParaRPr lang="zh-TW" altLang="en-US"/>
        </a:p>
      </dgm:t>
    </dgm:pt>
    <dgm:pt modelId="{76385EC0-CA25-47A1-A723-F6DA4D4941F0}" type="pres">
      <dgm:prSet presAssocID="{9AD9D8CB-6912-4075-9B93-6A89A4133ABA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A1D2649E-6C1E-4E08-9BEE-6D5DD6912888}" type="pres">
      <dgm:prSet presAssocID="{9B0B4089-8690-49B1-8D68-68EC4B4ED943}" presName="node" presStyleLbl="node1" presStyleIdx="0" presStyleCnt="4" custRadScaleRad="100012" custRadScaleInc="-19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C8FDF2-C206-4A9B-B34A-DC23D4EA4190}" type="pres">
      <dgm:prSet presAssocID="{127B3C24-4453-40E9-A242-39A7D70827AE}" presName="Name9" presStyleLbl="parChTrans1D2" presStyleIdx="1" presStyleCnt="4"/>
      <dgm:spPr/>
      <dgm:t>
        <a:bodyPr/>
        <a:lstStyle/>
        <a:p>
          <a:endParaRPr lang="zh-TW" altLang="en-US"/>
        </a:p>
      </dgm:t>
    </dgm:pt>
    <dgm:pt modelId="{39B9EBDA-8CAC-4833-9D7E-0BAF4BCB28A4}" type="pres">
      <dgm:prSet presAssocID="{127B3C24-4453-40E9-A242-39A7D70827AE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23C3B2C8-DD3F-4B1A-95E9-90B0EAB59A05}" type="pres">
      <dgm:prSet presAssocID="{8C4077FC-BE8F-4C34-B097-2DA51ECAA74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4A620D-8FED-411D-AEC0-C30EECE62251}" type="pres">
      <dgm:prSet presAssocID="{CE8433FD-68CB-4C87-B09D-5550DD2DC552}" presName="Name9" presStyleLbl="parChTrans1D2" presStyleIdx="2" presStyleCnt="4"/>
      <dgm:spPr/>
      <dgm:t>
        <a:bodyPr/>
        <a:lstStyle/>
        <a:p>
          <a:endParaRPr lang="zh-TW" altLang="en-US"/>
        </a:p>
      </dgm:t>
    </dgm:pt>
    <dgm:pt modelId="{67191214-9739-4BA0-87CF-0C5C0A0893E3}" type="pres">
      <dgm:prSet presAssocID="{CE8433FD-68CB-4C87-B09D-5550DD2DC552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2570549A-E497-4109-83AA-52D9ADC3CA8E}" type="pres">
      <dgm:prSet presAssocID="{2F10E453-6564-4C9E-9CA8-C4CB4412CBD7}" presName="node" presStyleLbl="node1" presStyleIdx="2" presStyleCnt="4" custScaleX="12369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4D5CF3-85D7-419E-BC62-3F39C695606F}" type="pres">
      <dgm:prSet presAssocID="{5D611C41-E109-44AA-AB56-626E2D03443E}" presName="Name9" presStyleLbl="parChTrans1D2" presStyleIdx="3" presStyleCnt="4"/>
      <dgm:spPr/>
      <dgm:t>
        <a:bodyPr/>
        <a:lstStyle/>
        <a:p>
          <a:endParaRPr lang="zh-TW" altLang="en-US"/>
        </a:p>
      </dgm:t>
    </dgm:pt>
    <dgm:pt modelId="{E815CE28-8680-404B-AD24-BEAD868003AE}" type="pres">
      <dgm:prSet presAssocID="{5D611C41-E109-44AA-AB56-626E2D03443E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1A775006-FB8E-4B39-BB09-98DA0B8ECDED}" type="pres">
      <dgm:prSet presAssocID="{8218BFB3-A565-49EF-9B18-16164C006A7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DE9BD81-057F-486B-BAD5-9D24B858110F}" srcId="{97347ADF-2138-4E5C-BBCB-BFF242F747E0}" destId="{F66A7C18-2919-45C3-A93A-9CA29AB6D91B}" srcOrd="0" destOrd="0" parTransId="{078BDF85-E7ED-43E3-8D50-7285E500E423}" sibTransId="{0BCD2127-F9AC-4F42-B33A-EBB290462E8E}"/>
    <dgm:cxn modelId="{E16359C2-66ED-43AF-B63E-EA88ADC53EF5}" type="presOf" srcId="{F66A7C18-2919-45C3-A93A-9CA29AB6D91B}" destId="{C3391E1B-670F-412E-8F07-90320AA5051F}" srcOrd="0" destOrd="0" presId="urn:microsoft.com/office/officeart/2005/8/layout/radial1"/>
    <dgm:cxn modelId="{A84E8CB5-02E3-4FCB-A37B-AB3E76EAE6A5}" type="presOf" srcId="{CE8433FD-68CB-4C87-B09D-5550DD2DC552}" destId="{8B4A620D-8FED-411D-AEC0-C30EECE62251}" srcOrd="0" destOrd="0" presId="urn:microsoft.com/office/officeart/2005/8/layout/radial1"/>
    <dgm:cxn modelId="{365B5DF4-D49C-4AFF-80D9-7F066046974D}" srcId="{F66A7C18-2919-45C3-A93A-9CA29AB6D91B}" destId="{8C4077FC-BE8F-4C34-B097-2DA51ECAA740}" srcOrd="1" destOrd="0" parTransId="{127B3C24-4453-40E9-A242-39A7D70827AE}" sibTransId="{09084238-5E8D-4035-BB8D-DD8C3A61DA77}"/>
    <dgm:cxn modelId="{D493CE19-154A-484A-A5DE-D8040BF2B997}" type="presOf" srcId="{2F10E453-6564-4C9E-9CA8-C4CB4412CBD7}" destId="{2570549A-E497-4109-83AA-52D9ADC3CA8E}" srcOrd="0" destOrd="0" presId="urn:microsoft.com/office/officeart/2005/8/layout/radial1"/>
    <dgm:cxn modelId="{EF371A35-5B7C-4C4B-9218-21317C79418B}" type="presOf" srcId="{9AD9D8CB-6912-4075-9B93-6A89A4133ABA}" destId="{76385EC0-CA25-47A1-A723-F6DA4D4941F0}" srcOrd="1" destOrd="0" presId="urn:microsoft.com/office/officeart/2005/8/layout/radial1"/>
    <dgm:cxn modelId="{B47E99BB-C290-4249-8800-839080ADBDBF}" srcId="{97347ADF-2138-4E5C-BBCB-BFF242F747E0}" destId="{E8D11464-122F-4610-94AC-02807EEF5F23}" srcOrd="3" destOrd="0" parTransId="{FC696460-53FD-45ED-8D01-9011D00B1384}" sibTransId="{965DE47E-A1C6-401D-A617-416428D94172}"/>
    <dgm:cxn modelId="{F8D5A1E1-BD4A-4BEA-901C-F7DEB5AAB0BB}" type="presOf" srcId="{8C4077FC-BE8F-4C34-B097-2DA51ECAA740}" destId="{23C3B2C8-DD3F-4B1A-95E9-90B0EAB59A05}" srcOrd="0" destOrd="0" presId="urn:microsoft.com/office/officeart/2005/8/layout/radial1"/>
    <dgm:cxn modelId="{4B8BA233-A331-477F-8AA7-3FDA43A7CF63}" type="presOf" srcId="{5D611C41-E109-44AA-AB56-626E2D03443E}" destId="{E815CE28-8680-404B-AD24-BEAD868003AE}" srcOrd="1" destOrd="0" presId="urn:microsoft.com/office/officeart/2005/8/layout/radial1"/>
    <dgm:cxn modelId="{9563D4B7-C136-4FBF-A45F-8205B3ED9DB6}" srcId="{97347ADF-2138-4E5C-BBCB-BFF242F747E0}" destId="{E08C07E6-E285-4585-9D38-29C8C7B458B6}" srcOrd="2" destOrd="0" parTransId="{6C29F3D5-9DA7-46D2-94F8-EF99674440C3}" sibTransId="{70C8DBAB-A222-4373-97AF-E4568C9DFD60}"/>
    <dgm:cxn modelId="{A3B2CD09-42D7-4404-8CEB-5AF4B4E588B2}" type="presOf" srcId="{CE8433FD-68CB-4C87-B09D-5550DD2DC552}" destId="{67191214-9739-4BA0-87CF-0C5C0A0893E3}" srcOrd="1" destOrd="0" presId="urn:microsoft.com/office/officeart/2005/8/layout/radial1"/>
    <dgm:cxn modelId="{C7B40548-A075-4E2C-BEA2-8DDC4E0C31EF}" type="presOf" srcId="{127B3C24-4453-40E9-A242-39A7D70827AE}" destId="{F7C8FDF2-C206-4A9B-B34A-DC23D4EA4190}" srcOrd="0" destOrd="0" presId="urn:microsoft.com/office/officeart/2005/8/layout/radial1"/>
    <dgm:cxn modelId="{B41251F9-0F9A-4373-99CE-2C6CC936FE3D}" srcId="{97347ADF-2138-4E5C-BBCB-BFF242F747E0}" destId="{E7F39DF7-1A3D-4F77-A173-EB1EDC5774D7}" srcOrd="1" destOrd="0" parTransId="{ACD35812-F34E-45B2-951F-EF44A65FB3B4}" sibTransId="{537391A0-30BF-41BE-8931-417FF147E6FD}"/>
    <dgm:cxn modelId="{B37DBB82-8A46-4F86-8D30-0D17C37DA1F7}" type="presOf" srcId="{5D611C41-E109-44AA-AB56-626E2D03443E}" destId="{0C4D5CF3-85D7-419E-BC62-3F39C695606F}" srcOrd="0" destOrd="0" presId="urn:microsoft.com/office/officeart/2005/8/layout/radial1"/>
    <dgm:cxn modelId="{D34CE3E6-030D-42ED-AC2D-395FCF825C84}" type="presOf" srcId="{9AD9D8CB-6912-4075-9B93-6A89A4133ABA}" destId="{CAA06663-D4E9-4BA0-917E-4D7D07CB4907}" srcOrd="0" destOrd="0" presId="urn:microsoft.com/office/officeart/2005/8/layout/radial1"/>
    <dgm:cxn modelId="{CD9F37FD-F8C9-4345-9087-1911E2FDAAC0}" type="presOf" srcId="{127B3C24-4453-40E9-A242-39A7D70827AE}" destId="{39B9EBDA-8CAC-4833-9D7E-0BAF4BCB28A4}" srcOrd="1" destOrd="0" presId="urn:microsoft.com/office/officeart/2005/8/layout/radial1"/>
    <dgm:cxn modelId="{AAC1409F-C082-4931-A463-BFD68B9CD7BC}" srcId="{F66A7C18-2919-45C3-A93A-9CA29AB6D91B}" destId="{8218BFB3-A565-49EF-9B18-16164C006A75}" srcOrd="3" destOrd="0" parTransId="{5D611C41-E109-44AA-AB56-626E2D03443E}" sibTransId="{26ED4722-C821-4351-8CAE-BDB5585FD52C}"/>
    <dgm:cxn modelId="{D33DB026-327A-460B-A614-6C9D37599998}" srcId="{F66A7C18-2919-45C3-A93A-9CA29AB6D91B}" destId="{2F10E453-6564-4C9E-9CA8-C4CB4412CBD7}" srcOrd="2" destOrd="0" parTransId="{CE8433FD-68CB-4C87-B09D-5550DD2DC552}" sibTransId="{9759CBF2-D88D-412E-98CA-5DCA225B2FB1}"/>
    <dgm:cxn modelId="{77B7A461-6D67-46BF-817C-6D585C590133}" type="presOf" srcId="{97347ADF-2138-4E5C-BBCB-BFF242F747E0}" destId="{57C30A53-C752-4A6E-B0D1-A3445902F866}" srcOrd="0" destOrd="0" presId="urn:microsoft.com/office/officeart/2005/8/layout/radial1"/>
    <dgm:cxn modelId="{8372D948-71E1-4590-9BE0-E950E9522E82}" type="presOf" srcId="{8218BFB3-A565-49EF-9B18-16164C006A75}" destId="{1A775006-FB8E-4B39-BB09-98DA0B8ECDED}" srcOrd="0" destOrd="0" presId="urn:microsoft.com/office/officeart/2005/8/layout/radial1"/>
    <dgm:cxn modelId="{F96E3875-663C-4CD8-9270-51ADBCE7CDEE}" type="presOf" srcId="{9B0B4089-8690-49B1-8D68-68EC4B4ED943}" destId="{A1D2649E-6C1E-4E08-9BEE-6D5DD6912888}" srcOrd="0" destOrd="0" presId="urn:microsoft.com/office/officeart/2005/8/layout/radial1"/>
    <dgm:cxn modelId="{D626D8D8-92F7-448C-A6A5-B4AD763C7E9B}" srcId="{F66A7C18-2919-45C3-A93A-9CA29AB6D91B}" destId="{9B0B4089-8690-49B1-8D68-68EC4B4ED943}" srcOrd="0" destOrd="0" parTransId="{9AD9D8CB-6912-4075-9B93-6A89A4133ABA}" sibTransId="{52FBA3E6-0A30-4691-AD54-0244815EE1F2}"/>
    <dgm:cxn modelId="{D698FAD3-E55D-49DB-9468-A834996A3FA0}" type="presParOf" srcId="{57C30A53-C752-4A6E-B0D1-A3445902F866}" destId="{C3391E1B-670F-412E-8F07-90320AA5051F}" srcOrd="0" destOrd="0" presId="urn:microsoft.com/office/officeart/2005/8/layout/radial1"/>
    <dgm:cxn modelId="{14D671C5-4583-4F30-BDEA-48C387BC324A}" type="presParOf" srcId="{57C30A53-C752-4A6E-B0D1-A3445902F866}" destId="{CAA06663-D4E9-4BA0-917E-4D7D07CB4907}" srcOrd="1" destOrd="0" presId="urn:microsoft.com/office/officeart/2005/8/layout/radial1"/>
    <dgm:cxn modelId="{8C205200-9184-40A7-8C61-9F3D173AFB0C}" type="presParOf" srcId="{CAA06663-D4E9-4BA0-917E-4D7D07CB4907}" destId="{76385EC0-CA25-47A1-A723-F6DA4D4941F0}" srcOrd="0" destOrd="0" presId="urn:microsoft.com/office/officeart/2005/8/layout/radial1"/>
    <dgm:cxn modelId="{FFE6BE2C-039F-40FD-B4C0-C59C9BF6CD18}" type="presParOf" srcId="{57C30A53-C752-4A6E-B0D1-A3445902F866}" destId="{A1D2649E-6C1E-4E08-9BEE-6D5DD6912888}" srcOrd="2" destOrd="0" presId="urn:microsoft.com/office/officeart/2005/8/layout/radial1"/>
    <dgm:cxn modelId="{0EF93780-A85A-42C6-97EC-4E1CF119EF2B}" type="presParOf" srcId="{57C30A53-C752-4A6E-B0D1-A3445902F866}" destId="{F7C8FDF2-C206-4A9B-B34A-DC23D4EA4190}" srcOrd="3" destOrd="0" presId="urn:microsoft.com/office/officeart/2005/8/layout/radial1"/>
    <dgm:cxn modelId="{B4D9034B-BE23-4980-9187-82A6984C0A42}" type="presParOf" srcId="{F7C8FDF2-C206-4A9B-B34A-DC23D4EA4190}" destId="{39B9EBDA-8CAC-4833-9D7E-0BAF4BCB28A4}" srcOrd="0" destOrd="0" presId="urn:microsoft.com/office/officeart/2005/8/layout/radial1"/>
    <dgm:cxn modelId="{611624CD-8A5A-4392-82BF-F40EDAE2B066}" type="presParOf" srcId="{57C30A53-C752-4A6E-B0D1-A3445902F866}" destId="{23C3B2C8-DD3F-4B1A-95E9-90B0EAB59A05}" srcOrd="4" destOrd="0" presId="urn:microsoft.com/office/officeart/2005/8/layout/radial1"/>
    <dgm:cxn modelId="{72C49C2C-22BC-45EA-82DC-E4B5CFD91941}" type="presParOf" srcId="{57C30A53-C752-4A6E-B0D1-A3445902F866}" destId="{8B4A620D-8FED-411D-AEC0-C30EECE62251}" srcOrd="5" destOrd="0" presId="urn:microsoft.com/office/officeart/2005/8/layout/radial1"/>
    <dgm:cxn modelId="{49456A21-86FA-4F4D-A218-56D13807625D}" type="presParOf" srcId="{8B4A620D-8FED-411D-AEC0-C30EECE62251}" destId="{67191214-9739-4BA0-87CF-0C5C0A0893E3}" srcOrd="0" destOrd="0" presId="urn:microsoft.com/office/officeart/2005/8/layout/radial1"/>
    <dgm:cxn modelId="{DA47E45F-603A-4E96-B72D-2BF680655C9C}" type="presParOf" srcId="{57C30A53-C752-4A6E-B0D1-A3445902F866}" destId="{2570549A-E497-4109-83AA-52D9ADC3CA8E}" srcOrd="6" destOrd="0" presId="urn:microsoft.com/office/officeart/2005/8/layout/radial1"/>
    <dgm:cxn modelId="{62126090-4D47-4C7A-B28B-9D2D586F497E}" type="presParOf" srcId="{57C30A53-C752-4A6E-B0D1-A3445902F866}" destId="{0C4D5CF3-85D7-419E-BC62-3F39C695606F}" srcOrd="7" destOrd="0" presId="urn:microsoft.com/office/officeart/2005/8/layout/radial1"/>
    <dgm:cxn modelId="{7185D5D9-28EE-4396-A774-763001F6452C}" type="presParOf" srcId="{0C4D5CF3-85D7-419E-BC62-3F39C695606F}" destId="{E815CE28-8680-404B-AD24-BEAD868003AE}" srcOrd="0" destOrd="0" presId="urn:microsoft.com/office/officeart/2005/8/layout/radial1"/>
    <dgm:cxn modelId="{3120A58F-653F-4C59-910D-AA2D4924AE2B}" type="presParOf" srcId="{57C30A53-C752-4A6E-B0D1-A3445902F866}" destId="{1A775006-FB8E-4B39-BB09-98DA0B8ECDE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150C35-031B-4B8B-8A75-6A814229EE8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7004A9C-23EF-437A-87FD-BABD648838BD}">
      <dgm:prSet phldrT="[文字]" custT="1"/>
      <dgm:spPr/>
      <dgm:t>
        <a:bodyPr/>
        <a:lstStyle/>
        <a:p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口腔科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3561C23-D29D-473A-9074-126A0AEE6BE4}" type="parTrans" cxnId="{18F8D193-73CC-470B-A4C4-241230703188}">
      <dgm:prSet/>
      <dgm:spPr/>
      <dgm:t>
        <a:bodyPr/>
        <a:lstStyle/>
        <a:p>
          <a:endParaRPr lang="zh-TW" altLang="en-US"/>
        </a:p>
      </dgm:t>
    </dgm:pt>
    <dgm:pt modelId="{05EEBF9A-54D6-45B9-90F4-714A845BF942}" type="sibTrans" cxnId="{18F8D193-73CC-470B-A4C4-241230703188}">
      <dgm:prSet/>
      <dgm:spPr/>
      <dgm:t>
        <a:bodyPr/>
        <a:lstStyle/>
        <a:p>
          <a:endParaRPr lang="zh-TW" altLang="en-US"/>
        </a:p>
      </dgm:t>
    </dgm:pt>
    <dgm:pt modelId="{63AD44D8-9287-4D4C-8419-334D7D2B9599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睡眠障礙診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BDEBB2-2321-43DF-986D-9C1443024A55}" type="parTrans" cxnId="{225D88BA-1D7D-4149-838B-61AE5FFD1D48}">
      <dgm:prSet/>
      <dgm:spPr/>
      <dgm:t>
        <a:bodyPr/>
        <a:lstStyle/>
        <a:p>
          <a:endParaRPr lang="zh-TW" altLang="en-US"/>
        </a:p>
      </dgm:t>
    </dgm:pt>
    <dgm:pt modelId="{42214F0B-57B6-4085-AAC2-75A1F4A67D02}" type="sibTrans" cxnId="{225D88BA-1D7D-4149-838B-61AE5FFD1D48}">
      <dgm:prSet/>
      <dgm:spPr/>
      <dgm:t>
        <a:bodyPr/>
        <a:lstStyle/>
        <a:p>
          <a:endParaRPr lang="zh-TW" altLang="en-US"/>
        </a:p>
      </dgm:t>
    </dgm:pt>
    <dgm:pt modelId="{2612B7EF-34B5-45A3-87C1-ED1BD52CC99A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家醫科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0C047B-9683-496B-8893-E853F25B441D}" type="parTrans" cxnId="{8F8C14BB-987C-4608-A32F-05FA3F55B5C7}">
      <dgm:prSet/>
      <dgm:spPr/>
      <dgm:t>
        <a:bodyPr/>
        <a:lstStyle/>
        <a:p>
          <a:endParaRPr lang="zh-TW" altLang="en-US"/>
        </a:p>
      </dgm:t>
    </dgm:pt>
    <dgm:pt modelId="{31712AA8-B380-4108-BAB3-A607796A472D}" type="sibTrans" cxnId="{8F8C14BB-987C-4608-A32F-05FA3F55B5C7}">
      <dgm:prSet/>
      <dgm:spPr/>
      <dgm:t>
        <a:bodyPr/>
        <a:lstStyle/>
        <a:p>
          <a:endParaRPr lang="zh-TW" altLang="en-US"/>
        </a:p>
      </dgm:t>
    </dgm:pt>
    <dgm:pt modelId="{5ED7D24C-8C6E-4CF9-9912-B5A197304FF6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身心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精神科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5500D4-736F-4593-9F11-DF618D597AAC}" type="parTrans" cxnId="{192D4E77-461B-4C16-BE88-5590D08AA274}">
      <dgm:prSet/>
      <dgm:spPr/>
      <dgm:t>
        <a:bodyPr/>
        <a:lstStyle/>
        <a:p>
          <a:endParaRPr lang="zh-TW" altLang="en-US"/>
        </a:p>
      </dgm:t>
    </dgm:pt>
    <dgm:pt modelId="{01A0892D-5601-42F1-8090-ECB1573E75C3}" type="sibTrans" cxnId="{192D4E77-461B-4C16-BE88-5590D08AA274}">
      <dgm:prSet/>
      <dgm:spPr/>
      <dgm:t>
        <a:bodyPr/>
        <a:lstStyle/>
        <a:p>
          <a:endParaRPr lang="zh-TW" altLang="en-US"/>
        </a:p>
      </dgm:t>
    </dgm:pt>
    <dgm:pt modelId="{1D1F47D7-70B7-4BD3-B9A7-5DAA875F8FC7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耳鼻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喉科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3DE303-1DEE-4EDD-9FFE-45E9D193E30A}" type="parTrans" cxnId="{29103B87-6D9A-4694-B185-8A3522381ED0}">
      <dgm:prSet/>
      <dgm:spPr/>
      <dgm:t>
        <a:bodyPr/>
        <a:lstStyle/>
        <a:p>
          <a:endParaRPr lang="zh-TW" altLang="en-US"/>
        </a:p>
      </dgm:t>
    </dgm:pt>
    <dgm:pt modelId="{91031E4D-5F5F-4BF4-80E7-AB6F92585934}" type="sibTrans" cxnId="{29103B87-6D9A-4694-B185-8A3522381ED0}">
      <dgm:prSet/>
      <dgm:spPr/>
      <dgm:t>
        <a:bodyPr/>
        <a:lstStyle/>
        <a:p>
          <a:endParaRPr lang="zh-TW" altLang="en-US"/>
        </a:p>
      </dgm:t>
    </dgm:pt>
    <dgm:pt modelId="{6E85EF91-314E-4A2A-A858-66A41EFBE025}" type="pres">
      <dgm:prSet presAssocID="{5C150C35-031B-4B8B-8A75-6A814229EE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CB71B26-481A-45A3-99DE-B286BADEEF4C}" type="pres">
      <dgm:prSet presAssocID="{77004A9C-23EF-437A-87FD-BABD648838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117DF1-0948-4CB1-A8BF-3EEAD807308E}" type="pres">
      <dgm:prSet presAssocID="{05EEBF9A-54D6-45B9-90F4-714A845BF942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DEA12727-AA6E-4F56-8154-DC81C8DFA778}" type="pres">
      <dgm:prSet presAssocID="{05EEBF9A-54D6-45B9-90F4-714A845BF942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60690B09-1C76-4AF4-8DE2-476F185FFA3B}" type="pres">
      <dgm:prSet presAssocID="{63AD44D8-9287-4D4C-8419-334D7D2B959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EA4F7A-1D67-4D7F-8AED-511DDE53687D}" type="pres">
      <dgm:prSet presAssocID="{42214F0B-57B6-4085-AAC2-75A1F4A67D02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61CF4888-C964-4577-BC1B-DEA8DD9F01A3}" type="pres">
      <dgm:prSet presAssocID="{42214F0B-57B6-4085-AAC2-75A1F4A67D02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039C4A2F-82A2-4729-A970-6D775589BC42}" type="pres">
      <dgm:prSet presAssocID="{2612B7EF-34B5-45A3-87C1-ED1BD52CC9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16C5FE-C8FA-452B-A5C8-C6F58E19E74B}" type="pres">
      <dgm:prSet presAssocID="{31712AA8-B380-4108-BAB3-A607796A472D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53BFEE4E-E9B1-401A-8E44-07E7DA55C47E}" type="pres">
      <dgm:prSet presAssocID="{31712AA8-B380-4108-BAB3-A607796A472D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E553DAB6-8996-4A6B-B233-B870FFDFF328}" type="pres">
      <dgm:prSet presAssocID="{5ED7D24C-8C6E-4CF9-9912-B5A197304FF6}" presName="node" presStyleLbl="node1" presStyleIdx="3" presStyleCnt="5" custScaleX="1055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A45C8B-8FA6-45D4-9745-AC82654EDFFE}" type="pres">
      <dgm:prSet presAssocID="{01A0892D-5601-42F1-8090-ECB1573E75C3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3272ACF1-D670-42AB-AC39-62768CF45032}" type="pres">
      <dgm:prSet presAssocID="{01A0892D-5601-42F1-8090-ECB1573E75C3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E723D369-A1F9-4ED9-91AC-A4303CE5EA28}" type="pres">
      <dgm:prSet presAssocID="{1D1F47D7-70B7-4BD3-B9A7-5DAA875F8FC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70352D-B1F8-4BB2-83F9-0164CD5F19AD}" type="pres">
      <dgm:prSet presAssocID="{91031E4D-5F5F-4BF4-80E7-AB6F92585934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968FB534-D64E-4C74-9F50-08C6BB49BC7C}" type="pres">
      <dgm:prSet presAssocID="{91031E4D-5F5F-4BF4-80E7-AB6F92585934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5A378D35-6587-440B-AEA1-516447927611}" type="presOf" srcId="{42214F0B-57B6-4085-AAC2-75A1F4A67D02}" destId="{61CF4888-C964-4577-BC1B-DEA8DD9F01A3}" srcOrd="1" destOrd="0" presId="urn:microsoft.com/office/officeart/2005/8/layout/cycle2"/>
    <dgm:cxn modelId="{BB9BE75E-DF5B-408A-9868-5D459E2FF04D}" type="presOf" srcId="{05EEBF9A-54D6-45B9-90F4-714A845BF942}" destId="{DEA12727-AA6E-4F56-8154-DC81C8DFA778}" srcOrd="1" destOrd="0" presId="urn:microsoft.com/office/officeart/2005/8/layout/cycle2"/>
    <dgm:cxn modelId="{95C89100-FFDE-4453-B1F7-E917863352E2}" type="presOf" srcId="{05EEBF9A-54D6-45B9-90F4-714A845BF942}" destId="{13117DF1-0948-4CB1-A8BF-3EEAD807308E}" srcOrd="0" destOrd="0" presId="urn:microsoft.com/office/officeart/2005/8/layout/cycle2"/>
    <dgm:cxn modelId="{A71CCC85-FF7D-4C64-8CA7-A1896E7C226C}" type="presOf" srcId="{2612B7EF-34B5-45A3-87C1-ED1BD52CC99A}" destId="{039C4A2F-82A2-4729-A970-6D775589BC42}" srcOrd="0" destOrd="0" presId="urn:microsoft.com/office/officeart/2005/8/layout/cycle2"/>
    <dgm:cxn modelId="{37DA5EC1-3429-435A-B36D-84AF27DCDB65}" type="presOf" srcId="{1D1F47D7-70B7-4BD3-B9A7-5DAA875F8FC7}" destId="{E723D369-A1F9-4ED9-91AC-A4303CE5EA28}" srcOrd="0" destOrd="0" presId="urn:microsoft.com/office/officeart/2005/8/layout/cycle2"/>
    <dgm:cxn modelId="{067C2518-C33D-46FE-9E00-58582E29B28D}" type="presOf" srcId="{91031E4D-5F5F-4BF4-80E7-AB6F92585934}" destId="{1170352D-B1F8-4BB2-83F9-0164CD5F19AD}" srcOrd="0" destOrd="0" presId="urn:microsoft.com/office/officeart/2005/8/layout/cycle2"/>
    <dgm:cxn modelId="{DCDF2C96-7EC6-4493-B96A-212F93204D0A}" type="presOf" srcId="{31712AA8-B380-4108-BAB3-A607796A472D}" destId="{53BFEE4E-E9B1-401A-8E44-07E7DA55C47E}" srcOrd="1" destOrd="0" presId="urn:microsoft.com/office/officeart/2005/8/layout/cycle2"/>
    <dgm:cxn modelId="{29103B87-6D9A-4694-B185-8A3522381ED0}" srcId="{5C150C35-031B-4B8B-8A75-6A814229EE85}" destId="{1D1F47D7-70B7-4BD3-B9A7-5DAA875F8FC7}" srcOrd="4" destOrd="0" parTransId="{3E3DE303-1DEE-4EDD-9FFE-45E9D193E30A}" sibTransId="{91031E4D-5F5F-4BF4-80E7-AB6F92585934}"/>
    <dgm:cxn modelId="{18F8D193-73CC-470B-A4C4-241230703188}" srcId="{5C150C35-031B-4B8B-8A75-6A814229EE85}" destId="{77004A9C-23EF-437A-87FD-BABD648838BD}" srcOrd="0" destOrd="0" parTransId="{53561C23-D29D-473A-9074-126A0AEE6BE4}" sibTransId="{05EEBF9A-54D6-45B9-90F4-714A845BF942}"/>
    <dgm:cxn modelId="{5E280130-0D3F-4A40-8C7C-3328C06D7BB9}" type="presOf" srcId="{5C150C35-031B-4B8B-8A75-6A814229EE85}" destId="{6E85EF91-314E-4A2A-A858-66A41EFBE025}" srcOrd="0" destOrd="0" presId="urn:microsoft.com/office/officeart/2005/8/layout/cycle2"/>
    <dgm:cxn modelId="{225D88BA-1D7D-4149-838B-61AE5FFD1D48}" srcId="{5C150C35-031B-4B8B-8A75-6A814229EE85}" destId="{63AD44D8-9287-4D4C-8419-334D7D2B9599}" srcOrd="1" destOrd="0" parTransId="{1EBDEBB2-2321-43DF-986D-9C1443024A55}" sibTransId="{42214F0B-57B6-4085-AAC2-75A1F4A67D02}"/>
    <dgm:cxn modelId="{64E3A210-4E9F-4279-8F2D-096D7E500BAB}" type="presOf" srcId="{77004A9C-23EF-437A-87FD-BABD648838BD}" destId="{5CB71B26-481A-45A3-99DE-B286BADEEF4C}" srcOrd="0" destOrd="0" presId="urn:microsoft.com/office/officeart/2005/8/layout/cycle2"/>
    <dgm:cxn modelId="{F7FE233A-2D0B-4439-AEF6-99509D72BF18}" type="presOf" srcId="{01A0892D-5601-42F1-8090-ECB1573E75C3}" destId="{32A45C8B-8FA6-45D4-9745-AC82654EDFFE}" srcOrd="0" destOrd="0" presId="urn:microsoft.com/office/officeart/2005/8/layout/cycle2"/>
    <dgm:cxn modelId="{212CD1B4-15E8-4EE9-809C-A0879DE3B37F}" type="presOf" srcId="{01A0892D-5601-42F1-8090-ECB1573E75C3}" destId="{3272ACF1-D670-42AB-AC39-62768CF45032}" srcOrd="1" destOrd="0" presId="urn:microsoft.com/office/officeart/2005/8/layout/cycle2"/>
    <dgm:cxn modelId="{71091672-1AE3-4F1E-BCC9-A8B61D729016}" type="presOf" srcId="{31712AA8-B380-4108-BAB3-A607796A472D}" destId="{C516C5FE-C8FA-452B-A5C8-C6F58E19E74B}" srcOrd="0" destOrd="0" presId="urn:microsoft.com/office/officeart/2005/8/layout/cycle2"/>
    <dgm:cxn modelId="{0FB97C7A-B561-4B35-A3CA-BF79310AD50F}" type="presOf" srcId="{5ED7D24C-8C6E-4CF9-9912-B5A197304FF6}" destId="{E553DAB6-8996-4A6B-B233-B870FFDFF328}" srcOrd="0" destOrd="0" presId="urn:microsoft.com/office/officeart/2005/8/layout/cycle2"/>
    <dgm:cxn modelId="{DDB0DC6A-C155-4D59-8026-473D1FDFC300}" type="presOf" srcId="{42214F0B-57B6-4085-AAC2-75A1F4A67D02}" destId="{1FEA4F7A-1D67-4D7F-8AED-511DDE53687D}" srcOrd="0" destOrd="0" presId="urn:microsoft.com/office/officeart/2005/8/layout/cycle2"/>
    <dgm:cxn modelId="{192D4E77-461B-4C16-BE88-5590D08AA274}" srcId="{5C150C35-031B-4B8B-8A75-6A814229EE85}" destId="{5ED7D24C-8C6E-4CF9-9912-B5A197304FF6}" srcOrd="3" destOrd="0" parTransId="{135500D4-736F-4593-9F11-DF618D597AAC}" sibTransId="{01A0892D-5601-42F1-8090-ECB1573E75C3}"/>
    <dgm:cxn modelId="{700B449F-8CA9-4E29-B02D-17BE191341F8}" type="presOf" srcId="{63AD44D8-9287-4D4C-8419-334D7D2B9599}" destId="{60690B09-1C76-4AF4-8DE2-476F185FFA3B}" srcOrd="0" destOrd="0" presId="urn:microsoft.com/office/officeart/2005/8/layout/cycle2"/>
    <dgm:cxn modelId="{8F8C14BB-987C-4608-A32F-05FA3F55B5C7}" srcId="{5C150C35-031B-4B8B-8A75-6A814229EE85}" destId="{2612B7EF-34B5-45A3-87C1-ED1BD52CC99A}" srcOrd="2" destOrd="0" parTransId="{E50C047B-9683-496B-8893-E853F25B441D}" sibTransId="{31712AA8-B380-4108-BAB3-A607796A472D}"/>
    <dgm:cxn modelId="{04FEC738-34FC-4E9B-925C-7409C01407AB}" type="presOf" srcId="{91031E4D-5F5F-4BF4-80E7-AB6F92585934}" destId="{968FB534-D64E-4C74-9F50-08C6BB49BC7C}" srcOrd="1" destOrd="0" presId="urn:microsoft.com/office/officeart/2005/8/layout/cycle2"/>
    <dgm:cxn modelId="{5E8BC608-7B88-4436-AC01-454E6E963FF5}" type="presParOf" srcId="{6E85EF91-314E-4A2A-A858-66A41EFBE025}" destId="{5CB71B26-481A-45A3-99DE-B286BADEEF4C}" srcOrd="0" destOrd="0" presId="urn:microsoft.com/office/officeart/2005/8/layout/cycle2"/>
    <dgm:cxn modelId="{19899C25-1F98-4459-998C-BD807FC78F33}" type="presParOf" srcId="{6E85EF91-314E-4A2A-A858-66A41EFBE025}" destId="{13117DF1-0948-4CB1-A8BF-3EEAD807308E}" srcOrd="1" destOrd="0" presId="urn:microsoft.com/office/officeart/2005/8/layout/cycle2"/>
    <dgm:cxn modelId="{885FF15D-BF96-46F4-A047-5B374E872E63}" type="presParOf" srcId="{13117DF1-0948-4CB1-A8BF-3EEAD807308E}" destId="{DEA12727-AA6E-4F56-8154-DC81C8DFA778}" srcOrd="0" destOrd="0" presId="urn:microsoft.com/office/officeart/2005/8/layout/cycle2"/>
    <dgm:cxn modelId="{E1240647-09FF-43F0-AD54-B9B11812F4D6}" type="presParOf" srcId="{6E85EF91-314E-4A2A-A858-66A41EFBE025}" destId="{60690B09-1C76-4AF4-8DE2-476F185FFA3B}" srcOrd="2" destOrd="0" presId="urn:microsoft.com/office/officeart/2005/8/layout/cycle2"/>
    <dgm:cxn modelId="{5601BC40-A905-43C8-8325-F59F97D41427}" type="presParOf" srcId="{6E85EF91-314E-4A2A-A858-66A41EFBE025}" destId="{1FEA4F7A-1D67-4D7F-8AED-511DDE53687D}" srcOrd="3" destOrd="0" presId="urn:microsoft.com/office/officeart/2005/8/layout/cycle2"/>
    <dgm:cxn modelId="{0D8F3E91-C882-404D-90EA-FA66B58E3355}" type="presParOf" srcId="{1FEA4F7A-1D67-4D7F-8AED-511DDE53687D}" destId="{61CF4888-C964-4577-BC1B-DEA8DD9F01A3}" srcOrd="0" destOrd="0" presId="urn:microsoft.com/office/officeart/2005/8/layout/cycle2"/>
    <dgm:cxn modelId="{054DC7B1-FD60-471E-A653-33E446BB5FC2}" type="presParOf" srcId="{6E85EF91-314E-4A2A-A858-66A41EFBE025}" destId="{039C4A2F-82A2-4729-A970-6D775589BC42}" srcOrd="4" destOrd="0" presId="urn:microsoft.com/office/officeart/2005/8/layout/cycle2"/>
    <dgm:cxn modelId="{9825DE8B-BA62-4548-86E2-5D42E4957296}" type="presParOf" srcId="{6E85EF91-314E-4A2A-A858-66A41EFBE025}" destId="{C516C5FE-C8FA-452B-A5C8-C6F58E19E74B}" srcOrd="5" destOrd="0" presId="urn:microsoft.com/office/officeart/2005/8/layout/cycle2"/>
    <dgm:cxn modelId="{AAE27DA4-9A0F-493B-A76D-950C503158BB}" type="presParOf" srcId="{C516C5FE-C8FA-452B-A5C8-C6F58E19E74B}" destId="{53BFEE4E-E9B1-401A-8E44-07E7DA55C47E}" srcOrd="0" destOrd="0" presId="urn:microsoft.com/office/officeart/2005/8/layout/cycle2"/>
    <dgm:cxn modelId="{596B477B-7573-433A-A750-6E1D13740509}" type="presParOf" srcId="{6E85EF91-314E-4A2A-A858-66A41EFBE025}" destId="{E553DAB6-8996-4A6B-B233-B870FFDFF328}" srcOrd="6" destOrd="0" presId="urn:microsoft.com/office/officeart/2005/8/layout/cycle2"/>
    <dgm:cxn modelId="{0125F73B-E044-483B-A76E-6A93CA1F2B72}" type="presParOf" srcId="{6E85EF91-314E-4A2A-A858-66A41EFBE025}" destId="{32A45C8B-8FA6-45D4-9745-AC82654EDFFE}" srcOrd="7" destOrd="0" presId="urn:microsoft.com/office/officeart/2005/8/layout/cycle2"/>
    <dgm:cxn modelId="{C77D11F3-F4B9-466D-8B57-E0DFA8117209}" type="presParOf" srcId="{32A45C8B-8FA6-45D4-9745-AC82654EDFFE}" destId="{3272ACF1-D670-42AB-AC39-62768CF45032}" srcOrd="0" destOrd="0" presId="urn:microsoft.com/office/officeart/2005/8/layout/cycle2"/>
    <dgm:cxn modelId="{2BFFB97E-056A-40BE-8786-F30D07EDCFE9}" type="presParOf" srcId="{6E85EF91-314E-4A2A-A858-66A41EFBE025}" destId="{E723D369-A1F9-4ED9-91AC-A4303CE5EA28}" srcOrd="8" destOrd="0" presId="urn:microsoft.com/office/officeart/2005/8/layout/cycle2"/>
    <dgm:cxn modelId="{414FA613-0805-4D90-A0FC-93819141A616}" type="presParOf" srcId="{6E85EF91-314E-4A2A-A858-66A41EFBE025}" destId="{1170352D-B1F8-4BB2-83F9-0164CD5F19AD}" srcOrd="9" destOrd="0" presId="urn:microsoft.com/office/officeart/2005/8/layout/cycle2"/>
    <dgm:cxn modelId="{AACBF9F3-6E2B-46BC-9403-E85A48B1ED25}" type="presParOf" srcId="{1170352D-B1F8-4BB2-83F9-0164CD5F19AD}" destId="{968FB534-D64E-4C74-9F50-08C6BB49BC7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C9AC86-F7B3-45C0-8E8E-4A2B8743C824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2193061-0CEE-4A99-BFB1-21EF3D90AE04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醫療器材 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414E7E-D0E9-458D-B26D-0CF7F069EA1A}" type="parTrans" cxnId="{E8D9880E-1E46-4978-A765-AB04F63E167D}">
      <dgm:prSet/>
      <dgm:spPr/>
      <dgm:t>
        <a:bodyPr/>
        <a:lstStyle/>
        <a:p>
          <a:endParaRPr lang="zh-TW" altLang="en-US"/>
        </a:p>
      </dgm:t>
    </dgm:pt>
    <dgm:pt modelId="{68346B3B-7C1C-4C79-99E5-C4AE1E4A69ED}" type="sibTrans" cxnId="{E8D9880E-1E46-4978-A765-AB04F63E167D}">
      <dgm:prSet/>
      <dgm:spPr/>
      <dgm:t>
        <a:bodyPr/>
        <a:lstStyle/>
        <a:p>
          <a:endParaRPr lang="zh-TW" altLang="en-US"/>
        </a:p>
      </dgm:t>
    </dgm:pt>
    <dgm:pt modelId="{7E3DA352-C6DC-47C1-AAB7-21927394DCB9}">
      <dgm:prSet phldrT="[文字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健身運動</a:t>
          </a:r>
          <a:endParaRPr lang="en-US" altLang="zh-TW" sz="14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養生飲食</a:t>
          </a:r>
          <a:endParaRPr lang="zh-TW" altLang="en-US" sz="1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C35CAF3-9D8A-4899-ACB0-B6D2EC900F86}" type="parTrans" cxnId="{805C531A-76EB-4671-9F42-408D423976B6}">
      <dgm:prSet/>
      <dgm:spPr/>
      <dgm:t>
        <a:bodyPr/>
        <a:lstStyle/>
        <a:p>
          <a:endParaRPr lang="zh-TW" altLang="en-US"/>
        </a:p>
      </dgm:t>
    </dgm:pt>
    <dgm:pt modelId="{437F086F-50CF-46D3-A2CC-D2F1AFF3621C}" type="sibTrans" cxnId="{805C531A-76EB-4671-9F42-408D423976B6}">
      <dgm:prSet/>
      <dgm:spPr/>
      <dgm:t>
        <a:bodyPr/>
        <a:lstStyle/>
        <a:p>
          <a:endParaRPr lang="zh-TW" altLang="en-US"/>
        </a:p>
      </dgm:t>
    </dgm:pt>
    <dgm:pt modelId="{8B1DD565-C96D-4165-8F4A-80BF1CBA0858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睡眠輔具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430157-F666-47A2-8A6A-1B9BF0860233}" type="parTrans" cxnId="{68B2C302-74B4-4DDA-8AC2-9E907EE47A4A}">
      <dgm:prSet/>
      <dgm:spPr/>
      <dgm:t>
        <a:bodyPr/>
        <a:lstStyle/>
        <a:p>
          <a:endParaRPr lang="zh-TW" altLang="en-US"/>
        </a:p>
      </dgm:t>
    </dgm:pt>
    <dgm:pt modelId="{0FBC3B7B-2713-4B29-B4A0-B9EC0E7E117B}" type="sibTrans" cxnId="{68B2C302-74B4-4DDA-8AC2-9E907EE47A4A}">
      <dgm:prSet/>
      <dgm:spPr/>
      <dgm:t>
        <a:bodyPr/>
        <a:lstStyle/>
        <a:p>
          <a:endParaRPr lang="zh-TW" altLang="en-US"/>
        </a:p>
      </dgm:t>
    </dgm:pt>
    <dgm:pt modelId="{56EC5899-19D5-4F49-B457-83CDF3F8FA1D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助眠西藥療程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7F1C6F-09B6-417C-A630-C763CFA75068}" type="parTrans" cxnId="{11F38CF9-AF36-47AB-A035-909B92C658CB}">
      <dgm:prSet/>
      <dgm:spPr/>
      <dgm:t>
        <a:bodyPr/>
        <a:lstStyle/>
        <a:p>
          <a:endParaRPr lang="zh-TW" altLang="en-US"/>
        </a:p>
      </dgm:t>
    </dgm:pt>
    <dgm:pt modelId="{DC249840-FBF5-4301-A42E-7ADE1B222248}" type="sibTrans" cxnId="{11F38CF9-AF36-47AB-A035-909B92C658CB}">
      <dgm:prSet/>
      <dgm:spPr/>
      <dgm:t>
        <a:bodyPr/>
        <a:lstStyle/>
        <a:p>
          <a:endParaRPr lang="zh-TW" altLang="en-US"/>
        </a:p>
      </dgm:t>
    </dgm:pt>
    <dgm:pt modelId="{35F6C8E2-D50F-4A3D-B3C2-D83FF6C0FD0F}">
      <dgm:prSet phldrT="[文字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中醫傳統療程</a:t>
          </a:r>
          <a:endParaRPr lang="zh-TW" altLang="en-US" sz="1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F5B765-D05F-4B3E-952C-D34F85CA8721}" type="parTrans" cxnId="{EEC15D54-4737-4E18-AE40-CA0B44648C93}">
      <dgm:prSet/>
      <dgm:spPr/>
      <dgm:t>
        <a:bodyPr/>
        <a:lstStyle/>
        <a:p>
          <a:endParaRPr lang="zh-TW" altLang="en-US"/>
        </a:p>
      </dgm:t>
    </dgm:pt>
    <dgm:pt modelId="{D445E7BC-F8A7-4846-A9B5-07A359261E5C}" type="sibTrans" cxnId="{EEC15D54-4737-4E18-AE40-CA0B44648C93}">
      <dgm:prSet/>
      <dgm:spPr/>
      <dgm:t>
        <a:bodyPr/>
        <a:lstStyle/>
        <a:p>
          <a:endParaRPr lang="zh-TW" altLang="en-US"/>
        </a:p>
      </dgm:t>
    </dgm:pt>
    <dgm:pt modelId="{61DB2819-389C-4E19-91AA-85FF75E21E44}">
      <dgm:prSet phldrT="[文字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CBT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調整睡前行為 </a:t>
          </a:r>
          <a:endParaRPr lang="zh-TW" altLang="en-US" sz="1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2D2456F-15B9-4610-8BAE-FCF9B5D0CDBF}" type="parTrans" cxnId="{BCA8B4E3-1519-4096-82A3-30C5B88E089E}">
      <dgm:prSet/>
      <dgm:spPr/>
      <dgm:t>
        <a:bodyPr/>
        <a:lstStyle/>
        <a:p>
          <a:endParaRPr lang="zh-TW" altLang="en-US"/>
        </a:p>
      </dgm:t>
    </dgm:pt>
    <dgm:pt modelId="{E473FBB2-0845-4B4C-A7FE-2635E07EEBF2}" type="sibTrans" cxnId="{BCA8B4E3-1519-4096-82A3-30C5B88E089E}">
      <dgm:prSet/>
      <dgm:spPr/>
      <dgm:t>
        <a:bodyPr/>
        <a:lstStyle/>
        <a:p>
          <a:endParaRPr lang="zh-TW" altLang="en-US"/>
        </a:p>
      </dgm:t>
    </dgm:pt>
    <dgm:pt modelId="{8E2DE0A6-A4AE-4FD3-BDDC-959900856F0F}" type="pres">
      <dgm:prSet presAssocID="{67C9AC86-F7B3-45C0-8E8E-4A2B8743C8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6B218D9-BF67-44BA-B665-F4F479C7AE29}" type="pres">
      <dgm:prSet presAssocID="{A2193061-0CEE-4A99-BFB1-21EF3D90AE0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2E744A-1793-4619-A8CA-E605A3B01A4C}" type="pres">
      <dgm:prSet presAssocID="{A2193061-0CEE-4A99-BFB1-21EF3D90AE04}" presName="spNode" presStyleCnt="0"/>
      <dgm:spPr/>
    </dgm:pt>
    <dgm:pt modelId="{9B22D92E-2203-4280-AEA5-45450A2B8C80}" type="pres">
      <dgm:prSet presAssocID="{68346B3B-7C1C-4C79-99E5-C4AE1E4A69ED}" presName="sibTrans" presStyleLbl="sibTrans1D1" presStyleIdx="0" presStyleCnt="6"/>
      <dgm:spPr/>
      <dgm:t>
        <a:bodyPr/>
        <a:lstStyle/>
        <a:p>
          <a:endParaRPr lang="zh-TW" altLang="en-US"/>
        </a:p>
      </dgm:t>
    </dgm:pt>
    <dgm:pt modelId="{31C4D00E-CD89-4875-95ED-964591238ADD}" type="pres">
      <dgm:prSet presAssocID="{7E3DA352-C6DC-47C1-AAB7-21927394DCB9}" presName="node" presStyleLbl="node1" presStyleIdx="1" presStyleCnt="6" custScaleX="1564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0FFE98-5A9A-4110-BD96-DEF817C1AAC9}" type="pres">
      <dgm:prSet presAssocID="{7E3DA352-C6DC-47C1-AAB7-21927394DCB9}" presName="spNode" presStyleCnt="0"/>
      <dgm:spPr/>
    </dgm:pt>
    <dgm:pt modelId="{98A16B69-CA90-4544-B578-2FDF854E2F04}" type="pres">
      <dgm:prSet presAssocID="{437F086F-50CF-46D3-A2CC-D2F1AFF3621C}" presName="sibTrans" presStyleLbl="sibTrans1D1" presStyleIdx="1" presStyleCnt="6"/>
      <dgm:spPr/>
      <dgm:t>
        <a:bodyPr/>
        <a:lstStyle/>
        <a:p>
          <a:endParaRPr lang="zh-TW" altLang="en-US"/>
        </a:p>
      </dgm:t>
    </dgm:pt>
    <dgm:pt modelId="{5DADB834-7E31-4663-ADE6-E1FF4B09A231}" type="pres">
      <dgm:prSet presAssocID="{8B1DD565-C96D-4165-8F4A-80BF1CBA0858}" presName="node" presStyleLbl="node1" presStyleIdx="2" presStyleCnt="6" custRadScaleRad="94439" custRadScaleInc="-607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5E6BAF-A830-4E44-8EE6-DB3E5049EC90}" type="pres">
      <dgm:prSet presAssocID="{8B1DD565-C96D-4165-8F4A-80BF1CBA0858}" presName="spNode" presStyleCnt="0"/>
      <dgm:spPr/>
    </dgm:pt>
    <dgm:pt modelId="{711793D1-D2E9-4197-A15E-CF54236EE34D}" type="pres">
      <dgm:prSet presAssocID="{0FBC3B7B-2713-4B29-B4A0-B9EC0E7E117B}" presName="sibTrans" presStyleLbl="sibTrans1D1" presStyleIdx="2" presStyleCnt="6"/>
      <dgm:spPr/>
      <dgm:t>
        <a:bodyPr/>
        <a:lstStyle/>
        <a:p>
          <a:endParaRPr lang="zh-TW" altLang="en-US"/>
        </a:p>
      </dgm:t>
    </dgm:pt>
    <dgm:pt modelId="{0E6FCE7E-40CF-40A2-B59D-4C9155B05F79}" type="pres">
      <dgm:prSet presAssocID="{56EC5899-19D5-4F49-B457-83CDF3F8FA1D}" presName="node" presStyleLbl="node1" presStyleIdx="3" presStyleCnt="6" custScaleX="151815" custRadScaleRad="89122" custRadScaleInc="-219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DE0D0D-DC39-45B0-8C6F-2E7F09239E1D}" type="pres">
      <dgm:prSet presAssocID="{56EC5899-19D5-4F49-B457-83CDF3F8FA1D}" presName="spNode" presStyleCnt="0"/>
      <dgm:spPr/>
    </dgm:pt>
    <dgm:pt modelId="{47C07D22-902B-44CF-A7BA-81D8DBD9E860}" type="pres">
      <dgm:prSet presAssocID="{DC249840-FBF5-4301-A42E-7ADE1B222248}" presName="sibTrans" presStyleLbl="sibTrans1D1" presStyleIdx="3" presStyleCnt="6"/>
      <dgm:spPr/>
      <dgm:t>
        <a:bodyPr/>
        <a:lstStyle/>
        <a:p>
          <a:endParaRPr lang="zh-TW" altLang="en-US"/>
        </a:p>
      </dgm:t>
    </dgm:pt>
    <dgm:pt modelId="{D1FCD246-830D-4B75-8DC2-96A8F90BCE3B}" type="pres">
      <dgm:prSet presAssocID="{35F6C8E2-D50F-4A3D-B3C2-D83FF6C0FD0F}" presName="node" presStyleLbl="node1" presStyleIdx="4" presStyleCnt="6" custRadScaleRad="97578" custRadScaleInc="514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5A0123-5A58-4A36-A700-B8AE4A09D03C}" type="pres">
      <dgm:prSet presAssocID="{35F6C8E2-D50F-4A3D-B3C2-D83FF6C0FD0F}" presName="spNode" presStyleCnt="0"/>
      <dgm:spPr/>
    </dgm:pt>
    <dgm:pt modelId="{C7F28894-8666-4014-9C55-8F5A1CF8BA95}" type="pres">
      <dgm:prSet presAssocID="{D445E7BC-F8A7-4846-A9B5-07A359261E5C}" presName="sibTrans" presStyleLbl="sibTrans1D1" presStyleIdx="4" presStyleCnt="6"/>
      <dgm:spPr/>
      <dgm:t>
        <a:bodyPr/>
        <a:lstStyle/>
        <a:p>
          <a:endParaRPr lang="zh-TW" altLang="en-US"/>
        </a:p>
      </dgm:t>
    </dgm:pt>
    <dgm:pt modelId="{A25878B2-C835-4C5A-B6F9-1562A3593038}" type="pres">
      <dgm:prSet presAssocID="{61DB2819-389C-4E19-91AA-85FF75E21E44}" presName="node" presStyleLbl="node1" presStyleIdx="5" presStyleCnt="6" custScaleX="173025" custRadScaleRad="96011" custRadScaleInc="-221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FB6E29-84A5-4715-8763-C177FEF13C04}" type="pres">
      <dgm:prSet presAssocID="{61DB2819-389C-4E19-91AA-85FF75E21E44}" presName="spNode" presStyleCnt="0"/>
      <dgm:spPr/>
    </dgm:pt>
    <dgm:pt modelId="{129C2D05-D8BE-40A0-A71E-1677E5BBB347}" type="pres">
      <dgm:prSet presAssocID="{E473FBB2-0845-4B4C-A7FE-2635E07EEBF2}" presName="sibTrans" presStyleLbl="sibTrans1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E8D9880E-1E46-4978-A765-AB04F63E167D}" srcId="{67C9AC86-F7B3-45C0-8E8E-4A2B8743C824}" destId="{A2193061-0CEE-4A99-BFB1-21EF3D90AE04}" srcOrd="0" destOrd="0" parTransId="{10414E7E-D0E9-458D-B26D-0CF7F069EA1A}" sibTransId="{68346B3B-7C1C-4C79-99E5-C4AE1E4A69ED}"/>
    <dgm:cxn modelId="{34169977-8379-4F06-8FF6-F92D8DB55216}" type="presOf" srcId="{0FBC3B7B-2713-4B29-B4A0-B9EC0E7E117B}" destId="{711793D1-D2E9-4197-A15E-CF54236EE34D}" srcOrd="0" destOrd="0" presId="urn:microsoft.com/office/officeart/2005/8/layout/cycle6"/>
    <dgm:cxn modelId="{676922D8-70E5-4DD0-BFE3-E1F9306A6030}" type="presOf" srcId="{61DB2819-389C-4E19-91AA-85FF75E21E44}" destId="{A25878B2-C835-4C5A-B6F9-1562A3593038}" srcOrd="0" destOrd="0" presId="urn:microsoft.com/office/officeart/2005/8/layout/cycle6"/>
    <dgm:cxn modelId="{FB8637A5-33C2-451C-A79A-898A59C951B9}" type="presOf" srcId="{56EC5899-19D5-4F49-B457-83CDF3F8FA1D}" destId="{0E6FCE7E-40CF-40A2-B59D-4C9155B05F79}" srcOrd="0" destOrd="0" presId="urn:microsoft.com/office/officeart/2005/8/layout/cycle6"/>
    <dgm:cxn modelId="{760CD92E-0035-4F04-B107-299F379060B4}" type="presOf" srcId="{D445E7BC-F8A7-4846-A9B5-07A359261E5C}" destId="{C7F28894-8666-4014-9C55-8F5A1CF8BA95}" srcOrd="0" destOrd="0" presId="urn:microsoft.com/office/officeart/2005/8/layout/cycle6"/>
    <dgm:cxn modelId="{68B2C302-74B4-4DDA-8AC2-9E907EE47A4A}" srcId="{67C9AC86-F7B3-45C0-8E8E-4A2B8743C824}" destId="{8B1DD565-C96D-4165-8F4A-80BF1CBA0858}" srcOrd="2" destOrd="0" parTransId="{52430157-F666-47A2-8A6A-1B9BF0860233}" sibTransId="{0FBC3B7B-2713-4B29-B4A0-B9EC0E7E117B}"/>
    <dgm:cxn modelId="{01541CAA-87BE-4777-9C5E-B00930C5658B}" type="presOf" srcId="{67C9AC86-F7B3-45C0-8E8E-4A2B8743C824}" destId="{8E2DE0A6-A4AE-4FD3-BDDC-959900856F0F}" srcOrd="0" destOrd="0" presId="urn:microsoft.com/office/officeart/2005/8/layout/cycle6"/>
    <dgm:cxn modelId="{EEC15D54-4737-4E18-AE40-CA0B44648C93}" srcId="{67C9AC86-F7B3-45C0-8E8E-4A2B8743C824}" destId="{35F6C8E2-D50F-4A3D-B3C2-D83FF6C0FD0F}" srcOrd="4" destOrd="0" parTransId="{1FF5B765-D05F-4B3E-952C-D34F85CA8721}" sibTransId="{D445E7BC-F8A7-4846-A9B5-07A359261E5C}"/>
    <dgm:cxn modelId="{658C8E4A-BBEB-48CA-9FAA-2786FB9CFC59}" type="presOf" srcId="{E473FBB2-0845-4B4C-A7FE-2635E07EEBF2}" destId="{129C2D05-D8BE-40A0-A71E-1677E5BBB347}" srcOrd="0" destOrd="0" presId="urn:microsoft.com/office/officeart/2005/8/layout/cycle6"/>
    <dgm:cxn modelId="{095A5979-69A4-472D-BBF3-BD4ADB776B4C}" type="presOf" srcId="{68346B3B-7C1C-4C79-99E5-C4AE1E4A69ED}" destId="{9B22D92E-2203-4280-AEA5-45450A2B8C80}" srcOrd="0" destOrd="0" presId="urn:microsoft.com/office/officeart/2005/8/layout/cycle6"/>
    <dgm:cxn modelId="{A37E95AA-9240-425A-B403-9D67F1F150B6}" type="presOf" srcId="{437F086F-50CF-46D3-A2CC-D2F1AFF3621C}" destId="{98A16B69-CA90-4544-B578-2FDF854E2F04}" srcOrd="0" destOrd="0" presId="urn:microsoft.com/office/officeart/2005/8/layout/cycle6"/>
    <dgm:cxn modelId="{805C531A-76EB-4671-9F42-408D423976B6}" srcId="{67C9AC86-F7B3-45C0-8E8E-4A2B8743C824}" destId="{7E3DA352-C6DC-47C1-AAB7-21927394DCB9}" srcOrd="1" destOrd="0" parTransId="{9C35CAF3-9D8A-4899-ACB0-B6D2EC900F86}" sibTransId="{437F086F-50CF-46D3-A2CC-D2F1AFF3621C}"/>
    <dgm:cxn modelId="{A61E9165-9EF4-4F05-8215-B2C5F7A1DF40}" type="presOf" srcId="{DC249840-FBF5-4301-A42E-7ADE1B222248}" destId="{47C07D22-902B-44CF-A7BA-81D8DBD9E860}" srcOrd="0" destOrd="0" presId="urn:microsoft.com/office/officeart/2005/8/layout/cycle6"/>
    <dgm:cxn modelId="{B235C903-1AB3-40BF-8A65-86A593207FFE}" type="presOf" srcId="{35F6C8E2-D50F-4A3D-B3C2-D83FF6C0FD0F}" destId="{D1FCD246-830D-4B75-8DC2-96A8F90BCE3B}" srcOrd="0" destOrd="0" presId="urn:microsoft.com/office/officeart/2005/8/layout/cycle6"/>
    <dgm:cxn modelId="{BCA8B4E3-1519-4096-82A3-30C5B88E089E}" srcId="{67C9AC86-F7B3-45C0-8E8E-4A2B8743C824}" destId="{61DB2819-389C-4E19-91AA-85FF75E21E44}" srcOrd="5" destOrd="0" parTransId="{22D2456F-15B9-4610-8BAE-FCF9B5D0CDBF}" sibTransId="{E473FBB2-0845-4B4C-A7FE-2635E07EEBF2}"/>
    <dgm:cxn modelId="{D2AAC353-29B7-4EE8-B58A-DE6D091C3EB3}" type="presOf" srcId="{A2193061-0CEE-4A99-BFB1-21EF3D90AE04}" destId="{A6B218D9-BF67-44BA-B665-F4F479C7AE29}" srcOrd="0" destOrd="0" presId="urn:microsoft.com/office/officeart/2005/8/layout/cycle6"/>
    <dgm:cxn modelId="{11F38CF9-AF36-47AB-A035-909B92C658CB}" srcId="{67C9AC86-F7B3-45C0-8E8E-4A2B8743C824}" destId="{56EC5899-19D5-4F49-B457-83CDF3F8FA1D}" srcOrd="3" destOrd="0" parTransId="{DE7F1C6F-09B6-417C-A630-C763CFA75068}" sibTransId="{DC249840-FBF5-4301-A42E-7ADE1B222248}"/>
    <dgm:cxn modelId="{16297874-5023-4927-99C3-8F140DF23AFD}" type="presOf" srcId="{8B1DD565-C96D-4165-8F4A-80BF1CBA0858}" destId="{5DADB834-7E31-4663-ADE6-E1FF4B09A231}" srcOrd="0" destOrd="0" presId="urn:microsoft.com/office/officeart/2005/8/layout/cycle6"/>
    <dgm:cxn modelId="{90B19C94-06B2-40F7-85DF-BF1326A0A71A}" type="presOf" srcId="{7E3DA352-C6DC-47C1-AAB7-21927394DCB9}" destId="{31C4D00E-CD89-4875-95ED-964591238ADD}" srcOrd="0" destOrd="0" presId="urn:microsoft.com/office/officeart/2005/8/layout/cycle6"/>
    <dgm:cxn modelId="{B1CDD28B-333F-426B-AFF0-05D5A01B3303}" type="presParOf" srcId="{8E2DE0A6-A4AE-4FD3-BDDC-959900856F0F}" destId="{A6B218D9-BF67-44BA-B665-F4F479C7AE29}" srcOrd="0" destOrd="0" presId="urn:microsoft.com/office/officeart/2005/8/layout/cycle6"/>
    <dgm:cxn modelId="{E1B99F50-5F7A-4F77-B237-52EA40D82C88}" type="presParOf" srcId="{8E2DE0A6-A4AE-4FD3-BDDC-959900856F0F}" destId="{932E744A-1793-4619-A8CA-E605A3B01A4C}" srcOrd="1" destOrd="0" presId="urn:microsoft.com/office/officeart/2005/8/layout/cycle6"/>
    <dgm:cxn modelId="{29638670-BAA7-45F6-B6EC-69A83FAC8683}" type="presParOf" srcId="{8E2DE0A6-A4AE-4FD3-BDDC-959900856F0F}" destId="{9B22D92E-2203-4280-AEA5-45450A2B8C80}" srcOrd="2" destOrd="0" presId="urn:microsoft.com/office/officeart/2005/8/layout/cycle6"/>
    <dgm:cxn modelId="{6087B691-EA14-446C-B47F-1F3C8E97D88C}" type="presParOf" srcId="{8E2DE0A6-A4AE-4FD3-BDDC-959900856F0F}" destId="{31C4D00E-CD89-4875-95ED-964591238ADD}" srcOrd="3" destOrd="0" presId="urn:microsoft.com/office/officeart/2005/8/layout/cycle6"/>
    <dgm:cxn modelId="{56315286-E505-48F3-84C8-56A00A6B4C13}" type="presParOf" srcId="{8E2DE0A6-A4AE-4FD3-BDDC-959900856F0F}" destId="{F40FFE98-5A9A-4110-BD96-DEF817C1AAC9}" srcOrd="4" destOrd="0" presId="urn:microsoft.com/office/officeart/2005/8/layout/cycle6"/>
    <dgm:cxn modelId="{C577959F-9B64-420D-9A3B-137EFFBD7211}" type="presParOf" srcId="{8E2DE0A6-A4AE-4FD3-BDDC-959900856F0F}" destId="{98A16B69-CA90-4544-B578-2FDF854E2F04}" srcOrd="5" destOrd="0" presId="urn:microsoft.com/office/officeart/2005/8/layout/cycle6"/>
    <dgm:cxn modelId="{0B5DCE86-3309-4DFE-BDD2-CC562905BEC4}" type="presParOf" srcId="{8E2DE0A6-A4AE-4FD3-BDDC-959900856F0F}" destId="{5DADB834-7E31-4663-ADE6-E1FF4B09A231}" srcOrd="6" destOrd="0" presId="urn:microsoft.com/office/officeart/2005/8/layout/cycle6"/>
    <dgm:cxn modelId="{4B2DEA66-EDF7-4CB5-BD85-CFFB86933597}" type="presParOf" srcId="{8E2DE0A6-A4AE-4FD3-BDDC-959900856F0F}" destId="{395E6BAF-A830-4E44-8EE6-DB3E5049EC90}" srcOrd="7" destOrd="0" presId="urn:microsoft.com/office/officeart/2005/8/layout/cycle6"/>
    <dgm:cxn modelId="{A62F395F-4A6A-4E7F-AB92-2EF1E48468FF}" type="presParOf" srcId="{8E2DE0A6-A4AE-4FD3-BDDC-959900856F0F}" destId="{711793D1-D2E9-4197-A15E-CF54236EE34D}" srcOrd="8" destOrd="0" presId="urn:microsoft.com/office/officeart/2005/8/layout/cycle6"/>
    <dgm:cxn modelId="{9FBB8FF2-CF3C-4A0C-BD83-FE750BB1D282}" type="presParOf" srcId="{8E2DE0A6-A4AE-4FD3-BDDC-959900856F0F}" destId="{0E6FCE7E-40CF-40A2-B59D-4C9155B05F79}" srcOrd="9" destOrd="0" presId="urn:microsoft.com/office/officeart/2005/8/layout/cycle6"/>
    <dgm:cxn modelId="{D2A561BA-D0AB-41B9-9A00-DE4EF5931149}" type="presParOf" srcId="{8E2DE0A6-A4AE-4FD3-BDDC-959900856F0F}" destId="{28DE0D0D-DC39-45B0-8C6F-2E7F09239E1D}" srcOrd="10" destOrd="0" presId="urn:microsoft.com/office/officeart/2005/8/layout/cycle6"/>
    <dgm:cxn modelId="{15651B66-8116-447A-8858-30F71ED0D543}" type="presParOf" srcId="{8E2DE0A6-A4AE-4FD3-BDDC-959900856F0F}" destId="{47C07D22-902B-44CF-A7BA-81D8DBD9E860}" srcOrd="11" destOrd="0" presId="urn:microsoft.com/office/officeart/2005/8/layout/cycle6"/>
    <dgm:cxn modelId="{29FEFDBE-AB1C-474D-9483-D6A537C2D52F}" type="presParOf" srcId="{8E2DE0A6-A4AE-4FD3-BDDC-959900856F0F}" destId="{D1FCD246-830D-4B75-8DC2-96A8F90BCE3B}" srcOrd="12" destOrd="0" presId="urn:microsoft.com/office/officeart/2005/8/layout/cycle6"/>
    <dgm:cxn modelId="{F22100CA-4B3F-4D56-8105-65744974B046}" type="presParOf" srcId="{8E2DE0A6-A4AE-4FD3-BDDC-959900856F0F}" destId="{1B5A0123-5A58-4A36-A700-B8AE4A09D03C}" srcOrd="13" destOrd="0" presId="urn:microsoft.com/office/officeart/2005/8/layout/cycle6"/>
    <dgm:cxn modelId="{C1B1C1D2-551D-4E6D-BC24-1857AD10436A}" type="presParOf" srcId="{8E2DE0A6-A4AE-4FD3-BDDC-959900856F0F}" destId="{C7F28894-8666-4014-9C55-8F5A1CF8BA95}" srcOrd="14" destOrd="0" presId="urn:microsoft.com/office/officeart/2005/8/layout/cycle6"/>
    <dgm:cxn modelId="{B376C37B-0FD2-458E-86C7-598398F75973}" type="presParOf" srcId="{8E2DE0A6-A4AE-4FD3-BDDC-959900856F0F}" destId="{A25878B2-C835-4C5A-B6F9-1562A3593038}" srcOrd="15" destOrd="0" presId="urn:microsoft.com/office/officeart/2005/8/layout/cycle6"/>
    <dgm:cxn modelId="{0F8811C1-8070-4193-A3B7-D34D22377D7E}" type="presParOf" srcId="{8E2DE0A6-A4AE-4FD3-BDDC-959900856F0F}" destId="{0FFB6E29-84A5-4715-8763-C177FEF13C04}" srcOrd="16" destOrd="0" presId="urn:microsoft.com/office/officeart/2005/8/layout/cycle6"/>
    <dgm:cxn modelId="{56D00B53-6CF9-45A8-BEAB-1E5021E989C1}" type="presParOf" srcId="{8E2DE0A6-A4AE-4FD3-BDDC-959900856F0F}" destId="{129C2D05-D8BE-40A0-A71E-1677E5BBB34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26321-85A8-4984-855B-73FE231A94B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DA6E5A8D-9959-4F23-A3D8-0FCFD7C97D5C}">
      <dgm:prSet phldrT="[文字]" custT="1"/>
      <dgm:spPr>
        <a:solidFill>
          <a:schemeClr val="accent2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分析調整</a:t>
          </a:r>
          <a:endParaRPr lang="zh-TW" altLang="en-US" sz="1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9A57C2-9A94-407A-8AB3-E34CE030195D}" type="parTrans" cxnId="{72402272-3F05-440F-8BA3-F1470F87508E}">
      <dgm:prSet/>
      <dgm:spPr/>
      <dgm:t>
        <a:bodyPr/>
        <a:lstStyle/>
        <a:p>
          <a:endParaRPr lang="zh-TW" altLang="en-US"/>
        </a:p>
      </dgm:t>
    </dgm:pt>
    <dgm:pt modelId="{326F088F-6393-4461-951A-FB4241E6B3C1}" type="sibTrans" cxnId="{72402272-3F05-440F-8BA3-F1470F87508E}">
      <dgm:prSet/>
      <dgm:spPr/>
      <dgm:t>
        <a:bodyPr/>
        <a:lstStyle/>
        <a:p>
          <a:endParaRPr lang="zh-TW" altLang="en-US"/>
        </a:p>
      </dgm:t>
    </dgm:pt>
    <dgm:pt modelId="{1A2BBD44-9630-428E-B704-BF6B4B0A1731}">
      <dgm:prSet phldrT="[文字]" custT="1"/>
      <dgm:spPr>
        <a:solidFill>
          <a:schemeClr val="accent2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同步</a:t>
          </a:r>
          <a:endParaRPr lang="en-US" altLang="zh-TW" sz="16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記錄</a:t>
          </a:r>
          <a:endParaRPr lang="zh-TW" altLang="en-US" sz="1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A0267E-8ABC-480F-8F21-83363BC932EF}" type="parTrans" cxnId="{00043ACA-FD0D-40F0-B43F-6F86BD397141}">
      <dgm:prSet/>
      <dgm:spPr/>
      <dgm:t>
        <a:bodyPr/>
        <a:lstStyle/>
        <a:p>
          <a:endParaRPr lang="zh-TW" altLang="en-US"/>
        </a:p>
      </dgm:t>
    </dgm:pt>
    <dgm:pt modelId="{99F5C5F5-2E44-4D45-84BD-66CD154EE924}" type="sibTrans" cxnId="{00043ACA-FD0D-40F0-B43F-6F86BD397141}">
      <dgm:prSet/>
      <dgm:spPr/>
      <dgm:t>
        <a:bodyPr/>
        <a:lstStyle/>
        <a:p>
          <a:endParaRPr lang="zh-TW" altLang="en-US"/>
        </a:p>
      </dgm:t>
    </dgm:pt>
    <dgm:pt modelId="{4C472D37-3E3B-4F96-B780-A535F1969166}">
      <dgm:prSet phldrT="[文字]" custT="1"/>
      <dgm:spPr>
        <a:solidFill>
          <a:schemeClr val="accent2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事前</a:t>
          </a:r>
          <a:endParaRPr lang="zh-TW" altLang="en-US" sz="1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C18DA6-2DC1-4168-839F-7643B77F71E1}" type="parTrans" cxnId="{AC405BAE-151A-4595-A6A6-3F9FF7C5E89E}">
      <dgm:prSet/>
      <dgm:spPr/>
      <dgm:t>
        <a:bodyPr/>
        <a:lstStyle/>
        <a:p>
          <a:endParaRPr lang="zh-TW" altLang="en-US"/>
        </a:p>
      </dgm:t>
    </dgm:pt>
    <dgm:pt modelId="{E579D6BB-A0FB-4A4B-9FCD-9499BF9BCE51}" type="sibTrans" cxnId="{AC405BAE-151A-4595-A6A6-3F9FF7C5E89E}">
      <dgm:prSet/>
      <dgm:spPr/>
      <dgm:t>
        <a:bodyPr/>
        <a:lstStyle/>
        <a:p>
          <a:endParaRPr lang="zh-TW" altLang="en-US"/>
        </a:p>
      </dgm:t>
    </dgm:pt>
    <dgm:pt modelId="{C0306690-912B-4F4F-978B-2F0E5DBFB771}" type="pres">
      <dgm:prSet presAssocID="{BD326321-85A8-4984-855B-73FE231A94B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1F0ECFC-D101-4E9D-B8B7-1EE0B8A4ABD9}" type="pres">
      <dgm:prSet presAssocID="{DA6E5A8D-9959-4F23-A3D8-0FCFD7C97D5C}" presName="gear1" presStyleLbl="node1" presStyleIdx="0" presStyleCnt="3" custLinFactNeighborX="9569" custLinFactNeighborY="-701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650D6E-7E6A-463C-974B-28CCA53251EB}" type="pres">
      <dgm:prSet presAssocID="{DA6E5A8D-9959-4F23-A3D8-0FCFD7C97D5C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ECA2927D-075F-4CBB-AF48-4EB59A3951BE}" type="pres">
      <dgm:prSet presAssocID="{DA6E5A8D-9959-4F23-A3D8-0FCFD7C97D5C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898A4B78-C4C6-4032-A81F-4D7A6DABA6A1}" type="pres">
      <dgm:prSet presAssocID="{1A2BBD44-9630-428E-B704-BF6B4B0A173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DE657C-1151-47E5-A10B-973DA6AD52BD}" type="pres">
      <dgm:prSet presAssocID="{1A2BBD44-9630-428E-B704-BF6B4B0A1731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EF544C48-63A6-4905-83A0-997FAAB93BED}" type="pres">
      <dgm:prSet presAssocID="{1A2BBD44-9630-428E-B704-BF6B4B0A1731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785F6719-DA09-40B7-9362-DBE92FD95220}" type="pres">
      <dgm:prSet presAssocID="{4C472D37-3E3B-4F96-B780-A535F1969166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805487B1-8F16-472F-BC03-2B080B014B1B}" type="pres">
      <dgm:prSet presAssocID="{4C472D37-3E3B-4F96-B780-A535F196916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463B65-90EF-4272-836D-A29B1A90F16B}" type="pres">
      <dgm:prSet presAssocID="{4C472D37-3E3B-4F96-B780-A535F1969166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C010E82D-6AA9-419D-8420-BB311DE397B9}" type="pres">
      <dgm:prSet presAssocID="{4C472D37-3E3B-4F96-B780-A535F1969166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1EFED40D-6F9E-4594-B45B-840C93C50E55}" type="pres">
      <dgm:prSet presAssocID="{326F088F-6393-4461-951A-FB4241E6B3C1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8815D3BF-A1BB-4608-B4A6-1E0CA19D4305}" type="pres">
      <dgm:prSet presAssocID="{99F5C5F5-2E44-4D45-84BD-66CD154EE924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1BA18B1A-C5D7-48AA-8789-02459BB7786E}" type="pres">
      <dgm:prSet presAssocID="{E579D6BB-A0FB-4A4B-9FCD-9499BF9BCE51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E8420C9F-B00B-469A-BB72-94E632589600}" type="presOf" srcId="{4C472D37-3E3B-4F96-B780-A535F1969166}" destId="{785F6719-DA09-40B7-9362-DBE92FD95220}" srcOrd="0" destOrd="0" presId="urn:microsoft.com/office/officeart/2005/8/layout/gear1"/>
    <dgm:cxn modelId="{012A2992-5CE7-4656-A78F-F4AEF6A96DA9}" type="presOf" srcId="{326F088F-6393-4461-951A-FB4241E6B3C1}" destId="{1EFED40D-6F9E-4594-B45B-840C93C50E55}" srcOrd="0" destOrd="0" presId="urn:microsoft.com/office/officeart/2005/8/layout/gear1"/>
    <dgm:cxn modelId="{4C6D1FF8-D91A-41DA-ADF8-F4A4785FF82F}" type="presOf" srcId="{4C472D37-3E3B-4F96-B780-A535F1969166}" destId="{805487B1-8F16-472F-BC03-2B080B014B1B}" srcOrd="1" destOrd="0" presId="urn:microsoft.com/office/officeart/2005/8/layout/gear1"/>
    <dgm:cxn modelId="{00043ACA-FD0D-40F0-B43F-6F86BD397141}" srcId="{BD326321-85A8-4984-855B-73FE231A94B2}" destId="{1A2BBD44-9630-428E-B704-BF6B4B0A1731}" srcOrd="1" destOrd="0" parTransId="{66A0267E-8ABC-480F-8F21-83363BC932EF}" sibTransId="{99F5C5F5-2E44-4D45-84BD-66CD154EE924}"/>
    <dgm:cxn modelId="{4134916B-8BB2-47DB-B337-A1F0AF17DDB0}" type="presOf" srcId="{BD326321-85A8-4984-855B-73FE231A94B2}" destId="{C0306690-912B-4F4F-978B-2F0E5DBFB771}" srcOrd="0" destOrd="0" presId="urn:microsoft.com/office/officeart/2005/8/layout/gear1"/>
    <dgm:cxn modelId="{0FDDCCE0-7461-4E5B-B91E-48B111F7D911}" type="presOf" srcId="{1A2BBD44-9630-428E-B704-BF6B4B0A1731}" destId="{ADDE657C-1151-47E5-A10B-973DA6AD52BD}" srcOrd="1" destOrd="0" presId="urn:microsoft.com/office/officeart/2005/8/layout/gear1"/>
    <dgm:cxn modelId="{FAFA1C03-898E-45ED-8E5D-895E5B72E861}" type="presOf" srcId="{99F5C5F5-2E44-4D45-84BD-66CD154EE924}" destId="{8815D3BF-A1BB-4608-B4A6-1E0CA19D4305}" srcOrd="0" destOrd="0" presId="urn:microsoft.com/office/officeart/2005/8/layout/gear1"/>
    <dgm:cxn modelId="{A6722772-4E36-44BD-9EA4-59A9682A32B0}" type="presOf" srcId="{1A2BBD44-9630-428E-B704-BF6B4B0A1731}" destId="{EF544C48-63A6-4905-83A0-997FAAB93BED}" srcOrd="2" destOrd="0" presId="urn:microsoft.com/office/officeart/2005/8/layout/gear1"/>
    <dgm:cxn modelId="{39C184C0-8E49-474E-8D9A-2B0E55091F60}" type="presOf" srcId="{E579D6BB-A0FB-4A4B-9FCD-9499BF9BCE51}" destId="{1BA18B1A-C5D7-48AA-8789-02459BB7786E}" srcOrd="0" destOrd="0" presId="urn:microsoft.com/office/officeart/2005/8/layout/gear1"/>
    <dgm:cxn modelId="{AB76A8E6-45F2-4FA7-AF1D-FE4D3700DBCD}" type="presOf" srcId="{1A2BBD44-9630-428E-B704-BF6B4B0A1731}" destId="{898A4B78-C4C6-4032-A81F-4D7A6DABA6A1}" srcOrd="0" destOrd="0" presId="urn:microsoft.com/office/officeart/2005/8/layout/gear1"/>
    <dgm:cxn modelId="{6B0B57F2-4F6D-472C-B693-1F6A0FBE4E75}" type="presOf" srcId="{DA6E5A8D-9959-4F23-A3D8-0FCFD7C97D5C}" destId="{ECA2927D-075F-4CBB-AF48-4EB59A3951BE}" srcOrd="2" destOrd="0" presId="urn:microsoft.com/office/officeart/2005/8/layout/gear1"/>
    <dgm:cxn modelId="{032CB295-A02A-4BB9-83EB-96E0AA1180D6}" type="presOf" srcId="{DA6E5A8D-9959-4F23-A3D8-0FCFD7C97D5C}" destId="{F1F0ECFC-D101-4E9D-B8B7-1EE0B8A4ABD9}" srcOrd="0" destOrd="0" presId="urn:microsoft.com/office/officeart/2005/8/layout/gear1"/>
    <dgm:cxn modelId="{AC405BAE-151A-4595-A6A6-3F9FF7C5E89E}" srcId="{BD326321-85A8-4984-855B-73FE231A94B2}" destId="{4C472D37-3E3B-4F96-B780-A535F1969166}" srcOrd="2" destOrd="0" parTransId="{FAC18DA6-2DC1-4168-839F-7643B77F71E1}" sibTransId="{E579D6BB-A0FB-4A4B-9FCD-9499BF9BCE51}"/>
    <dgm:cxn modelId="{39B695E8-C5D0-400D-BF94-A4078C7D44E0}" type="presOf" srcId="{4C472D37-3E3B-4F96-B780-A535F1969166}" destId="{C010E82D-6AA9-419D-8420-BB311DE397B9}" srcOrd="3" destOrd="0" presId="urn:microsoft.com/office/officeart/2005/8/layout/gear1"/>
    <dgm:cxn modelId="{72402272-3F05-440F-8BA3-F1470F87508E}" srcId="{BD326321-85A8-4984-855B-73FE231A94B2}" destId="{DA6E5A8D-9959-4F23-A3D8-0FCFD7C97D5C}" srcOrd="0" destOrd="0" parTransId="{289A57C2-9A94-407A-8AB3-E34CE030195D}" sibTransId="{326F088F-6393-4461-951A-FB4241E6B3C1}"/>
    <dgm:cxn modelId="{FE8FB389-4514-4C2E-9549-EABB8027BD24}" type="presOf" srcId="{4C472D37-3E3B-4F96-B780-A535F1969166}" destId="{13463B65-90EF-4272-836D-A29B1A90F16B}" srcOrd="2" destOrd="0" presId="urn:microsoft.com/office/officeart/2005/8/layout/gear1"/>
    <dgm:cxn modelId="{2976FF14-8D35-4ED2-82CE-1F1B0FE8863D}" type="presOf" srcId="{DA6E5A8D-9959-4F23-A3D8-0FCFD7C97D5C}" destId="{84650D6E-7E6A-463C-974B-28CCA53251EB}" srcOrd="1" destOrd="0" presId="urn:microsoft.com/office/officeart/2005/8/layout/gear1"/>
    <dgm:cxn modelId="{65462E2A-4905-49B3-AF0C-475B59B921B7}" type="presParOf" srcId="{C0306690-912B-4F4F-978B-2F0E5DBFB771}" destId="{F1F0ECFC-D101-4E9D-B8B7-1EE0B8A4ABD9}" srcOrd="0" destOrd="0" presId="urn:microsoft.com/office/officeart/2005/8/layout/gear1"/>
    <dgm:cxn modelId="{F17CE8CF-FC34-4039-98E0-5A5D2B1D2D32}" type="presParOf" srcId="{C0306690-912B-4F4F-978B-2F0E5DBFB771}" destId="{84650D6E-7E6A-463C-974B-28CCA53251EB}" srcOrd="1" destOrd="0" presId="urn:microsoft.com/office/officeart/2005/8/layout/gear1"/>
    <dgm:cxn modelId="{C65C2C12-95CD-4930-9295-A61E14EFCB5F}" type="presParOf" srcId="{C0306690-912B-4F4F-978B-2F0E5DBFB771}" destId="{ECA2927D-075F-4CBB-AF48-4EB59A3951BE}" srcOrd="2" destOrd="0" presId="urn:microsoft.com/office/officeart/2005/8/layout/gear1"/>
    <dgm:cxn modelId="{17E12584-9027-4E71-ABBC-6457DCA66BF9}" type="presParOf" srcId="{C0306690-912B-4F4F-978B-2F0E5DBFB771}" destId="{898A4B78-C4C6-4032-A81F-4D7A6DABA6A1}" srcOrd="3" destOrd="0" presId="urn:microsoft.com/office/officeart/2005/8/layout/gear1"/>
    <dgm:cxn modelId="{A3314BF1-153B-454F-B26C-1754EA38D2EA}" type="presParOf" srcId="{C0306690-912B-4F4F-978B-2F0E5DBFB771}" destId="{ADDE657C-1151-47E5-A10B-973DA6AD52BD}" srcOrd="4" destOrd="0" presId="urn:microsoft.com/office/officeart/2005/8/layout/gear1"/>
    <dgm:cxn modelId="{77510A63-E039-47BE-9E9A-D23A411FFCBD}" type="presParOf" srcId="{C0306690-912B-4F4F-978B-2F0E5DBFB771}" destId="{EF544C48-63A6-4905-83A0-997FAAB93BED}" srcOrd="5" destOrd="0" presId="urn:microsoft.com/office/officeart/2005/8/layout/gear1"/>
    <dgm:cxn modelId="{1569374D-D7C4-45F4-A720-9B207BEEEA94}" type="presParOf" srcId="{C0306690-912B-4F4F-978B-2F0E5DBFB771}" destId="{785F6719-DA09-40B7-9362-DBE92FD95220}" srcOrd="6" destOrd="0" presId="urn:microsoft.com/office/officeart/2005/8/layout/gear1"/>
    <dgm:cxn modelId="{6175FB75-C4C7-4CC9-A992-8D6111F32169}" type="presParOf" srcId="{C0306690-912B-4F4F-978B-2F0E5DBFB771}" destId="{805487B1-8F16-472F-BC03-2B080B014B1B}" srcOrd="7" destOrd="0" presId="urn:microsoft.com/office/officeart/2005/8/layout/gear1"/>
    <dgm:cxn modelId="{0369AC15-652A-4A32-B3E1-82AC083A8617}" type="presParOf" srcId="{C0306690-912B-4F4F-978B-2F0E5DBFB771}" destId="{13463B65-90EF-4272-836D-A29B1A90F16B}" srcOrd="8" destOrd="0" presId="urn:microsoft.com/office/officeart/2005/8/layout/gear1"/>
    <dgm:cxn modelId="{53D51BFC-D148-42AB-A9A9-5DD7846B56D3}" type="presParOf" srcId="{C0306690-912B-4F4F-978B-2F0E5DBFB771}" destId="{C010E82D-6AA9-419D-8420-BB311DE397B9}" srcOrd="9" destOrd="0" presId="urn:microsoft.com/office/officeart/2005/8/layout/gear1"/>
    <dgm:cxn modelId="{C7885EA8-9D35-4FE0-BE75-C5BE07D99A6B}" type="presParOf" srcId="{C0306690-912B-4F4F-978B-2F0E5DBFB771}" destId="{1EFED40D-6F9E-4594-B45B-840C93C50E55}" srcOrd="10" destOrd="0" presId="urn:microsoft.com/office/officeart/2005/8/layout/gear1"/>
    <dgm:cxn modelId="{994ADDC4-CF4B-4C24-8C2B-30459B86491F}" type="presParOf" srcId="{C0306690-912B-4F4F-978B-2F0E5DBFB771}" destId="{8815D3BF-A1BB-4608-B4A6-1E0CA19D4305}" srcOrd="11" destOrd="0" presId="urn:microsoft.com/office/officeart/2005/8/layout/gear1"/>
    <dgm:cxn modelId="{9F47E771-7345-4817-9751-2EBCB41E4251}" type="presParOf" srcId="{C0306690-912B-4F4F-978B-2F0E5DBFB771}" destId="{1BA18B1A-C5D7-48AA-8789-02459BB7786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8FFA73-A264-4689-B915-355D3E50C9B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3B04952-2995-473A-9B33-D5D2821B71C2}">
      <dgm:prSet phldrT="[文字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zh-TW" altLang="en-U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一般自覺有睡眠障礙</a:t>
          </a:r>
          <a:r>
            <a:rPr lang="en-US" altLang="zh-TW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</a:t>
          </a:r>
          <a:r>
            <a:rPr lang="zh-TW" altLang="en-U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失眠人士</a:t>
          </a:r>
          <a:endParaRPr lang="zh-TW" altLang="en-US" sz="1600" b="1" dirty="0">
            <a:solidFill>
              <a:schemeClr val="tx1">
                <a:lumMod val="95000"/>
                <a:lumOff val="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22F523-D988-40AA-83F9-0204114C3E40}" type="parTrans" cxnId="{31BF6335-C800-4AB5-9F8C-73FAB6880C9B}">
      <dgm:prSet/>
      <dgm:spPr/>
      <dgm:t>
        <a:bodyPr/>
        <a:lstStyle/>
        <a:p>
          <a:endParaRPr lang="zh-TW" altLang="en-US"/>
        </a:p>
      </dgm:t>
    </dgm:pt>
    <dgm:pt modelId="{DD24A2E6-95CC-4507-9AAC-CD5A00046743}" type="sibTrans" cxnId="{31BF6335-C800-4AB5-9F8C-73FAB6880C9B}">
      <dgm:prSet/>
      <dgm:spPr/>
      <dgm:t>
        <a:bodyPr/>
        <a:lstStyle/>
        <a:p>
          <a:endParaRPr lang="zh-TW" altLang="en-US"/>
        </a:p>
      </dgm:t>
    </dgm:pt>
    <dgm:pt modelId="{709BEE28-80A8-4BDC-83F6-CA92F315F7F2}">
      <dgm:prSet phldrT="[文字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服用助眠藥物</a:t>
          </a:r>
          <a:r>
            <a:rPr lang="en-US" altLang="zh-TW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</a:t>
          </a:r>
          <a:r>
            <a:rPr lang="zh-TW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健康食品</a:t>
          </a:r>
          <a:r>
            <a:rPr lang="en-US" altLang="zh-TW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;</a:t>
          </a:r>
          <a:r>
            <a:rPr lang="zh-TW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使用睡眠輔具者</a:t>
          </a:r>
          <a:endParaRPr lang="zh-TW" altLang="en-US" sz="1400" b="1" dirty="0">
            <a:solidFill>
              <a:schemeClr val="tx1">
                <a:lumMod val="95000"/>
                <a:lumOff val="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9E5BDB-7C9E-459D-8506-FCC5236FF2BD}" type="parTrans" cxnId="{C0209701-C6C4-4869-BF35-DA860532227D}">
      <dgm:prSet/>
      <dgm:spPr/>
      <dgm:t>
        <a:bodyPr/>
        <a:lstStyle/>
        <a:p>
          <a:endParaRPr lang="zh-TW" altLang="en-US"/>
        </a:p>
      </dgm:t>
    </dgm:pt>
    <dgm:pt modelId="{15F297D9-8052-41D6-A445-0BC4063D49B1}" type="sibTrans" cxnId="{C0209701-C6C4-4869-BF35-DA860532227D}">
      <dgm:prSet/>
      <dgm:spPr/>
      <dgm:t>
        <a:bodyPr/>
        <a:lstStyle/>
        <a:p>
          <a:endParaRPr lang="zh-TW" altLang="en-US"/>
        </a:p>
      </dgm:t>
    </dgm:pt>
    <dgm:pt modelId="{56B7C3F6-3527-4930-A861-AE5693EDA699}">
      <dgm:prSet phldrT="[文字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zh-TW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有夜間打鼾</a:t>
          </a:r>
          <a:r>
            <a:rPr lang="en-US" altLang="zh-TW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口腔耳鼻喉問題</a:t>
          </a:r>
          <a:r>
            <a:rPr lang="en-US" altLang="zh-TW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頻起床</a:t>
          </a:r>
          <a:r>
            <a:rPr lang="en-US" altLang="zh-TW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頻尿</a:t>
          </a:r>
          <a:r>
            <a:rPr lang="en-US" altLang="zh-TW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</a:t>
          </a:r>
          <a:r>
            <a:rPr lang="zh-TW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族群</a:t>
          </a:r>
          <a:endParaRPr lang="zh-TW" altLang="en-US" sz="1400" b="1" dirty="0">
            <a:solidFill>
              <a:schemeClr val="tx1">
                <a:lumMod val="95000"/>
                <a:lumOff val="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48F028-566C-4463-A1BD-2A2126CC8BAD}" type="parTrans" cxnId="{F6C1120C-ED2B-4FC9-A47A-059A6E455317}">
      <dgm:prSet/>
      <dgm:spPr/>
      <dgm:t>
        <a:bodyPr/>
        <a:lstStyle/>
        <a:p>
          <a:endParaRPr lang="zh-TW" altLang="en-US"/>
        </a:p>
      </dgm:t>
    </dgm:pt>
    <dgm:pt modelId="{60EAD233-8830-44EB-B30C-C8B049658D2F}" type="sibTrans" cxnId="{F6C1120C-ED2B-4FC9-A47A-059A6E455317}">
      <dgm:prSet/>
      <dgm:spPr/>
      <dgm:t>
        <a:bodyPr/>
        <a:lstStyle/>
        <a:p>
          <a:endParaRPr lang="zh-TW" altLang="en-US"/>
        </a:p>
      </dgm:t>
    </dgm:pt>
    <dgm:pt modelId="{D0C261C1-BB83-4589-B9CF-AFBEF70FA3B5}" type="pres">
      <dgm:prSet presAssocID="{6C8FFA73-A264-4689-B915-355D3E50C9B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zh-TW" altLang="en-US"/>
        </a:p>
      </dgm:t>
    </dgm:pt>
    <dgm:pt modelId="{BD70C95E-0C21-4CB5-AB01-8B7A2C824F07}" type="pres">
      <dgm:prSet presAssocID="{13B04952-2995-473A-9B33-D5D2821B71C2}" presName="Parent" presStyleLbl="node0" presStyleIdx="0" presStyleCnt="1" custScaleX="54882" custScaleY="52936">
        <dgm:presLayoutVars>
          <dgm:chMax val="5"/>
          <dgm:chPref val="5"/>
        </dgm:presLayoutVars>
      </dgm:prSet>
      <dgm:spPr/>
      <dgm:t>
        <a:bodyPr/>
        <a:lstStyle/>
        <a:p>
          <a:endParaRPr lang="zh-TW" altLang="en-US"/>
        </a:p>
      </dgm:t>
    </dgm:pt>
    <dgm:pt modelId="{594F2EBE-6838-4476-882F-F123F1400376}" type="pres">
      <dgm:prSet presAssocID="{13B04952-2995-473A-9B33-D5D2821B71C2}" presName="Accent1" presStyleLbl="node1" presStyleIdx="0" presStyleCnt="13"/>
      <dgm:spPr/>
    </dgm:pt>
    <dgm:pt modelId="{F83AB291-C786-4C90-ADD2-D43740ED01EB}" type="pres">
      <dgm:prSet presAssocID="{13B04952-2995-473A-9B33-D5D2821B71C2}" presName="Accent2" presStyleLbl="node1" presStyleIdx="1" presStyleCnt="13" custScaleX="282919" custScaleY="292539" custLinFactX="17880" custLinFactNeighborX="100000" custLinFactNeighborY="-84556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</dgm:pt>
    <dgm:pt modelId="{2D8C5FFD-252B-48D9-ABC6-8BAAD8F2F63E}" type="pres">
      <dgm:prSet presAssocID="{13B04952-2995-473A-9B33-D5D2821B71C2}" presName="Accent3" presStyleLbl="node1" presStyleIdx="2" presStyleCnt="13" custScaleX="165452" custScaleY="190481" custLinFactNeighborX="46754" custLinFactNeighborY="90838"/>
      <dgm:spPr>
        <a:solidFill>
          <a:schemeClr val="accent1">
            <a:lumMod val="40000"/>
            <a:lumOff val="60000"/>
          </a:schemeClr>
        </a:solidFill>
      </dgm:spPr>
    </dgm:pt>
    <dgm:pt modelId="{42552C19-6C63-4042-923A-C5CD89E150B2}" type="pres">
      <dgm:prSet presAssocID="{13B04952-2995-473A-9B33-D5D2821B71C2}" presName="Accent4" presStyleLbl="node1" presStyleIdx="3" presStyleCnt="13" custLinFactNeighborX="-76516" custLinFactNeighborY="-43135"/>
      <dgm:spPr/>
    </dgm:pt>
    <dgm:pt modelId="{C326BFBF-CE12-4A13-8436-42D32B679D1B}" type="pres">
      <dgm:prSet presAssocID="{13B04952-2995-473A-9B33-D5D2821B71C2}" presName="Accent5" presStyleLbl="node1" presStyleIdx="4" presStyleCnt="13" custScaleX="316168" custScaleY="308280" custLinFactX="-81851" custLinFactY="-4077" custLinFactNeighborX="-100000" custLinFactNeighborY="-100000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47A6E9A3-40AE-454B-A9D4-3DEB78A7D22E}" type="pres">
      <dgm:prSet presAssocID="{13B04952-2995-473A-9B33-D5D2821B71C2}" presName="Accent6" presStyleLbl="node1" presStyleIdx="5" presStyleCnt="13"/>
      <dgm:spPr/>
    </dgm:pt>
    <dgm:pt modelId="{C32E80DD-F0AE-4B26-A5F8-CF5415432E53}" type="pres">
      <dgm:prSet presAssocID="{709BEE28-80A8-4BDC-83F6-CA92F315F7F2}" presName="Child1" presStyleLbl="node1" presStyleIdx="6" presStyleCnt="13" custLinFactNeighborX="43546" custLinFactNeighborY="198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2AC8E0DE-5EA4-40AE-AD87-F94CDB544A17}" type="pres">
      <dgm:prSet presAssocID="{709BEE28-80A8-4BDC-83F6-CA92F315F7F2}" presName="Accent7" presStyleCnt="0"/>
      <dgm:spPr/>
    </dgm:pt>
    <dgm:pt modelId="{59138159-9B49-478F-9A3C-0F002F174827}" type="pres">
      <dgm:prSet presAssocID="{709BEE28-80A8-4BDC-83F6-CA92F315F7F2}" presName="AccentHold1" presStyleLbl="node1" presStyleIdx="7" presStyleCnt="13" custScaleX="256131" custScaleY="234584" custLinFactNeighborX="-61125" custLinFactNeighborY="-36352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D6EAAAEB-807E-4A05-B9F7-14E9CCF65DE3}" type="pres">
      <dgm:prSet presAssocID="{709BEE28-80A8-4BDC-83F6-CA92F315F7F2}" presName="Accent8" presStyleCnt="0"/>
      <dgm:spPr/>
    </dgm:pt>
    <dgm:pt modelId="{DAEF232D-3CDC-4FBF-9DA7-C3F4A97C1330}" type="pres">
      <dgm:prSet presAssocID="{709BEE28-80A8-4BDC-83F6-CA92F315F7F2}" presName="AccentHold2" presStyleLbl="node1" presStyleIdx="8" presStyleCnt="13" custScaleX="172409" custScaleY="168648" custLinFactNeighborX="92062" custLinFactNeighborY="-28018"/>
      <dgm:spPr/>
    </dgm:pt>
    <dgm:pt modelId="{8E522036-66D8-4BC1-BA9B-63CADD0A7238}" type="pres">
      <dgm:prSet presAssocID="{56B7C3F6-3527-4930-A861-AE5693EDA699}" presName="Child2" presStyleLbl="node1" presStyleIdx="9" presStyleCnt="13" custLinFactX="-32618" custLinFactNeighborX="-100000" custLinFactNeighborY="-4356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CF46BB14-7C5F-4158-A089-269F0D1AA01F}" type="pres">
      <dgm:prSet presAssocID="{56B7C3F6-3527-4930-A861-AE5693EDA699}" presName="Accent9" presStyleCnt="0"/>
      <dgm:spPr/>
    </dgm:pt>
    <dgm:pt modelId="{238391B8-F8E8-4EC0-9E68-37D59BBFBC66}" type="pres">
      <dgm:prSet presAssocID="{56B7C3F6-3527-4930-A861-AE5693EDA699}" presName="AccentHold1" presStyleLbl="node1" presStyleIdx="10" presStyleCnt="13" custScaleX="287214" custScaleY="274202" custLinFactNeighborX="74002" custLinFactNeighborY="18134"/>
      <dgm:spPr>
        <a:solidFill>
          <a:schemeClr val="accent6">
            <a:lumMod val="20000"/>
            <a:lumOff val="80000"/>
          </a:schemeClr>
        </a:solidFill>
        <a:ln>
          <a:solidFill>
            <a:schemeClr val="bg2">
              <a:lumMod val="75000"/>
            </a:schemeClr>
          </a:solidFill>
        </a:ln>
      </dgm:spPr>
    </dgm:pt>
    <dgm:pt modelId="{3DB040EA-7C9B-4DED-AEA0-00E63B757301}" type="pres">
      <dgm:prSet presAssocID="{56B7C3F6-3527-4930-A861-AE5693EDA699}" presName="Accent10" presStyleCnt="0"/>
      <dgm:spPr/>
    </dgm:pt>
    <dgm:pt modelId="{3DFA580E-0D62-4097-A8F6-7CDFFCA01336}" type="pres">
      <dgm:prSet presAssocID="{56B7C3F6-3527-4930-A861-AE5693EDA699}" presName="AccentHold2" presStyleLbl="node1" presStyleIdx="11" presStyleCnt="13" custLinFactX="37956" custLinFactNeighborX="100000" custLinFactNeighborY="-38611"/>
      <dgm:spPr/>
    </dgm:pt>
    <dgm:pt modelId="{EE9A858F-2DBA-4756-945F-EBD47E593BC3}" type="pres">
      <dgm:prSet presAssocID="{56B7C3F6-3527-4930-A861-AE5693EDA699}" presName="Accent11" presStyleCnt="0"/>
      <dgm:spPr/>
    </dgm:pt>
    <dgm:pt modelId="{0F769B5C-0CF7-4483-ABB3-1145E60631FC}" type="pres">
      <dgm:prSet presAssocID="{56B7C3F6-3527-4930-A861-AE5693EDA699}" presName="AccentHold3" presStyleLbl="node1" presStyleIdx="12" presStyleCnt="13" custScaleX="392220" custScaleY="359378" custLinFactX="95861" custLinFactY="-69715" custLinFactNeighborX="100000" custLinFactNeighborY="-100000"/>
      <dgm:spPr>
        <a:solidFill>
          <a:schemeClr val="accent4">
            <a:lumMod val="40000"/>
            <a:lumOff val="60000"/>
          </a:schemeClr>
        </a:solidFill>
        <a:ln>
          <a:solidFill>
            <a:srgbClr val="FFC000"/>
          </a:solidFill>
        </a:ln>
      </dgm:spPr>
    </dgm:pt>
  </dgm:ptLst>
  <dgm:cxnLst>
    <dgm:cxn modelId="{CB0AAF05-FFF4-450B-82AA-DED9B2FF4E2F}" type="presOf" srcId="{13B04952-2995-473A-9B33-D5D2821B71C2}" destId="{BD70C95E-0C21-4CB5-AB01-8B7A2C824F07}" srcOrd="0" destOrd="0" presId="urn:microsoft.com/office/officeart/2009/3/layout/CircleRelationship"/>
    <dgm:cxn modelId="{C0209701-C6C4-4869-BF35-DA860532227D}" srcId="{13B04952-2995-473A-9B33-D5D2821B71C2}" destId="{709BEE28-80A8-4BDC-83F6-CA92F315F7F2}" srcOrd="0" destOrd="0" parTransId="{759E5BDB-7C9E-459D-8506-FCC5236FF2BD}" sibTransId="{15F297D9-8052-41D6-A445-0BC4063D49B1}"/>
    <dgm:cxn modelId="{31BF6335-C800-4AB5-9F8C-73FAB6880C9B}" srcId="{6C8FFA73-A264-4689-B915-355D3E50C9B9}" destId="{13B04952-2995-473A-9B33-D5D2821B71C2}" srcOrd="0" destOrd="0" parTransId="{7922F523-D988-40AA-83F9-0204114C3E40}" sibTransId="{DD24A2E6-95CC-4507-9AAC-CD5A00046743}"/>
    <dgm:cxn modelId="{F6C1120C-ED2B-4FC9-A47A-059A6E455317}" srcId="{13B04952-2995-473A-9B33-D5D2821B71C2}" destId="{56B7C3F6-3527-4930-A861-AE5693EDA699}" srcOrd="1" destOrd="0" parTransId="{1148F028-566C-4463-A1BD-2A2126CC8BAD}" sibTransId="{60EAD233-8830-44EB-B30C-C8B049658D2F}"/>
    <dgm:cxn modelId="{868111BC-57E4-4A7A-807C-B05B8697A50D}" type="presOf" srcId="{56B7C3F6-3527-4930-A861-AE5693EDA699}" destId="{8E522036-66D8-4BC1-BA9B-63CADD0A7238}" srcOrd="0" destOrd="0" presId="urn:microsoft.com/office/officeart/2009/3/layout/CircleRelationship"/>
    <dgm:cxn modelId="{D3B55C3C-17A2-45CC-986A-FB5BB20DDD5A}" type="presOf" srcId="{6C8FFA73-A264-4689-B915-355D3E50C9B9}" destId="{D0C261C1-BB83-4589-B9CF-AFBEF70FA3B5}" srcOrd="0" destOrd="0" presId="urn:microsoft.com/office/officeart/2009/3/layout/CircleRelationship"/>
    <dgm:cxn modelId="{B3119DFD-4A02-430A-93E4-240A508B081D}" type="presOf" srcId="{709BEE28-80A8-4BDC-83F6-CA92F315F7F2}" destId="{C32E80DD-F0AE-4B26-A5F8-CF5415432E53}" srcOrd="0" destOrd="0" presId="urn:microsoft.com/office/officeart/2009/3/layout/CircleRelationship"/>
    <dgm:cxn modelId="{4F7982F8-C1A1-41CF-8FF4-3A02483E2E40}" type="presParOf" srcId="{D0C261C1-BB83-4589-B9CF-AFBEF70FA3B5}" destId="{BD70C95E-0C21-4CB5-AB01-8B7A2C824F07}" srcOrd="0" destOrd="0" presId="urn:microsoft.com/office/officeart/2009/3/layout/CircleRelationship"/>
    <dgm:cxn modelId="{ED8F2A5A-6449-4810-BB95-C894BCFEA84F}" type="presParOf" srcId="{D0C261C1-BB83-4589-B9CF-AFBEF70FA3B5}" destId="{594F2EBE-6838-4476-882F-F123F1400376}" srcOrd="1" destOrd="0" presId="urn:microsoft.com/office/officeart/2009/3/layout/CircleRelationship"/>
    <dgm:cxn modelId="{4F4C5EF6-3236-4329-A387-2B23AFEADF4F}" type="presParOf" srcId="{D0C261C1-BB83-4589-B9CF-AFBEF70FA3B5}" destId="{F83AB291-C786-4C90-ADD2-D43740ED01EB}" srcOrd="2" destOrd="0" presId="urn:microsoft.com/office/officeart/2009/3/layout/CircleRelationship"/>
    <dgm:cxn modelId="{7A62EB47-241F-4831-B02E-88332D50AF6E}" type="presParOf" srcId="{D0C261C1-BB83-4589-B9CF-AFBEF70FA3B5}" destId="{2D8C5FFD-252B-48D9-ABC6-8BAAD8F2F63E}" srcOrd="3" destOrd="0" presId="urn:microsoft.com/office/officeart/2009/3/layout/CircleRelationship"/>
    <dgm:cxn modelId="{CBF5D28C-38C5-400B-9503-239B105010A6}" type="presParOf" srcId="{D0C261C1-BB83-4589-B9CF-AFBEF70FA3B5}" destId="{42552C19-6C63-4042-923A-C5CD89E150B2}" srcOrd="4" destOrd="0" presId="urn:microsoft.com/office/officeart/2009/3/layout/CircleRelationship"/>
    <dgm:cxn modelId="{1BB37258-D2D7-4DEF-8F8D-789DFF09F10E}" type="presParOf" srcId="{D0C261C1-BB83-4589-B9CF-AFBEF70FA3B5}" destId="{C326BFBF-CE12-4A13-8436-42D32B679D1B}" srcOrd="5" destOrd="0" presId="urn:microsoft.com/office/officeart/2009/3/layout/CircleRelationship"/>
    <dgm:cxn modelId="{837B178D-B3BE-4408-8487-203D6D35B35E}" type="presParOf" srcId="{D0C261C1-BB83-4589-B9CF-AFBEF70FA3B5}" destId="{47A6E9A3-40AE-454B-A9D4-3DEB78A7D22E}" srcOrd="6" destOrd="0" presId="urn:microsoft.com/office/officeart/2009/3/layout/CircleRelationship"/>
    <dgm:cxn modelId="{980BC836-00E2-458F-956C-03BD6A31EB25}" type="presParOf" srcId="{D0C261C1-BB83-4589-B9CF-AFBEF70FA3B5}" destId="{C32E80DD-F0AE-4B26-A5F8-CF5415432E53}" srcOrd="7" destOrd="0" presId="urn:microsoft.com/office/officeart/2009/3/layout/CircleRelationship"/>
    <dgm:cxn modelId="{56428076-DFE8-40AC-B282-683F1AEA25F7}" type="presParOf" srcId="{D0C261C1-BB83-4589-B9CF-AFBEF70FA3B5}" destId="{2AC8E0DE-5EA4-40AE-AD87-F94CDB544A17}" srcOrd="8" destOrd="0" presId="urn:microsoft.com/office/officeart/2009/3/layout/CircleRelationship"/>
    <dgm:cxn modelId="{08F634FE-2649-4674-BFB0-8400411D055E}" type="presParOf" srcId="{2AC8E0DE-5EA4-40AE-AD87-F94CDB544A17}" destId="{59138159-9B49-478F-9A3C-0F002F174827}" srcOrd="0" destOrd="0" presId="urn:microsoft.com/office/officeart/2009/3/layout/CircleRelationship"/>
    <dgm:cxn modelId="{518F436A-4DC6-4483-98E2-5B88AA2E9840}" type="presParOf" srcId="{D0C261C1-BB83-4589-B9CF-AFBEF70FA3B5}" destId="{D6EAAAEB-807E-4A05-B9F7-14E9CCF65DE3}" srcOrd="9" destOrd="0" presId="urn:microsoft.com/office/officeart/2009/3/layout/CircleRelationship"/>
    <dgm:cxn modelId="{8C3A709A-C075-404B-B66D-5EEACDE1E6CD}" type="presParOf" srcId="{D6EAAAEB-807E-4A05-B9F7-14E9CCF65DE3}" destId="{DAEF232D-3CDC-4FBF-9DA7-C3F4A97C1330}" srcOrd="0" destOrd="0" presId="urn:microsoft.com/office/officeart/2009/3/layout/CircleRelationship"/>
    <dgm:cxn modelId="{0A599051-A3BE-4112-9F4A-FDA3B953FAEF}" type="presParOf" srcId="{D0C261C1-BB83-4589-B9CF-AFBEF70FA3B5}" destId="{8E522036-66D8-4BC1-BA9B-63CADD0A7238}" srcOrd="10" destOrd="0" presId="urn:microsoft.com/office/officeart/2009/3/layout/CircleRelationship"/>
    <dgm:cxn modelId="{AA942008-F589-40C6-8F11-091E4B338888}" type="presParOf" srcId="{D0C261C1-BB83-4589-B9CF-AFBEF70FA3B5}" destId="{CF46BB14-7C5F-4158-A089-269F0D1AA01F}" srcOrd="11" destOrd="0" presId="urn:microsoft.com/office/officeart/2009/3/layout/CircleRelationship"/>
    <dgm:cxn modelId="{2C99F700-07D5-4A55-A6F6-DBDA6441794D}" type="presParOf" srcId="{CF46BB14-7C5F-4158-A089-269F0D1AA01F}" destId="{238391B8-F8E8-4EC0-9E68-37D59BBFBC66}" srcOrd="0" destOrd="0" presId="urn:microsoft.com/office/officeart/2009/3/layout/CircleRelationship"/>
    <dgm:cxn modelId="{523ECE26-C7E2-4E42-BB88-0C2EB5029B83}" type="presParOf" srcId="{D0C261C1-BB83-4589-B9CF-AFBEF70FA3B5}" destId="{3DB040EA-7C9B-4DED-AEA0-00E63B757301}" srcOrd="12" destOrd="0" presId="urn:microsoft.com/office/officeart/2009/3/layout/CircleRelationship"/>
    <dgm:cxn modelId="{FF3E786B-6B1E-4E88-9308-9D24D63F92A2}" type="presParOf" srcId="{3DB040EA-7C9B-4DED-AEA0-00E63B757301}" destId="{3DFA580E-0D62-4097-A8F6-7CDFFCA01336}" srcOrd="0" destOrd="0" presId="urn:microsoft.com/office/officeart/2009/3/layout/CircleRelationship"/>
    <dgm:cxn modelId="{E4D3D104-795F-4BDC-895A-8760FC220AE4}" type="presParOf" srcId="{D0C261C1-BB83-4589-B9CF-AFBEF70FA3B5}" destId="{EE9A858F-2DBA-4756-945F-EBD47E593BC3}" srcOrd="13" destOrd="0" presId="urn:microsoft.com/office/officeart/2009/3/layout/CircleRelationship"/>
    <dgm:cxn modelId="{9F23E495-C500-4D6B-AB4B-46049D67D656}" type="presParOf" srcId="{EE9A858F-2DBA-4756-945F-EBD47E593BC3}" destId="{0F769B5C-0CF7-4483-ABB3-1145E60631F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ABAC8-F553-43F5-B80A-B9982D1B672E}">
      <dsp:nvSpPr>
        <dsp:cNvPr id="0" name=""/>
        <dsp:cNvSpPr/>
      </dsp:nvSpPr>
      <dsp:spPr>
        <a:xfrm>
          <a:off x="2118336" y="72426"/>
          <a:ext cx="2145499" cy="1138600"/>
        </a:xfrm>
        <a:prstGeom prst="trapezoid">
          <a:avLst>
            <a:gd name="adj" fmla="val 94217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最小</a:t>
          </a:r>
          <a:endParaRPr lang="en-US" altLang="zh-TW" sz="12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533400">
            <a:spcBef>
              <a:spcPct val="0"/>
            </a:spcBef>
          </a:pPr>
          <a:r>
            <a:rPr lang="zh-TW" altLang="zh-TW" sz="1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睡眠分析工具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呼吸中止</a:t>
          </a:r>
          <a:r>
            <a:rPr lang="en-US" altLang="zh-TW" sz="1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AHI</a:t>
          </a:r>
          <a:r>
            <a:rPr lang="zh-TW" altLang="en-US" sz="1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指數</a:t>
          </a:r>
          <a:endParaRPr lang="zh-TW" altLang="en-US" sz="1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18336" y="72426"/>
        <a:ext cx="2145499" cy="1138600"/>
      </dsp:txXfrm>
    </dsp:sp>
    <dsp:sp modelId="{1316398E-CFCE-4F86-9BE2-377CACA7E165}">
      <dsp:nvSpPr>
        <dsp:cNvPr id="0" name=""/>
        <dsp:cNvSpPr/>
      </dsp:nvSpPr>
      <dsp:spPr>
        <a:xfrm>
          <a:off x="1072749" y="1138600"/>
          <a:ext cx="4290998" cy="1138600"/>
        </a:xfrm>
        <a:prstGeom prst="trapezoid">
          <a:avLst>
            <a:gd name="adj" fmla="val 94217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全世界最輕薄短小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711200">
            <a:spcBef>
              <a:spcPct val="0"/>
            </a:spcBef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穿戴式</a:t>
          </a:r>
          <a:r>
            <a:rPr lang="zh-TW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生理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訊號</a:t>
          </a:r>
          <a:r>
            <a:rPr lang="zh-TW" altLang="en-US" sz="1600" b="1" u="sng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連續記錄</a:t>
          </a:r>
          <a:r>
            <a:rPr lang="zh-TW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器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711200">
            <a:spcBef>
              <a:spcPct val="0"/>
            </a:spcBef>
          </a:pPr>
          <a:r>
            <a:rPr lang="en-US" altLang="zh-TW" sz="1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脈搏</a:t>
          </a:r>
          <a:r>
            <a:rPr lang="en-US" altLang="zh-TW" sz="1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</a:t>
          </a:r>
          <a:r>
            <a:rPr lang="zh-TW" altLang="en-US" sz="1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心率</a:t>
          </a:r>
          <a:r>
            <a:rPr lang="en-US" altLang="zh-TW" sz="1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</a:t>
          </a:r>
          <a:r>
            <a:rPr lang="zh-TW" altLang="en-US" sz="1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血氧</a:t>
          </a:r>
          <a:r>
            <a:rPr lang="en-US" altLang="zh-TW" sz="1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體動</a:t>
          </a:r>
          <a:r>
            <a:rPr lang="en-US" altLang="zh-TW" sz="1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,--)</a:t>
          </a:r>
          <a:endParaRPr lang="zh-TW" altLang="en-US" sz="1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23674" y="1138600"/>
        <a:ext cx="2789148" cy="1138600"/>
      </dsp:txXfrm>
    </dsp:sp>
    <dsp:sp modelId="{2D5BA666-0804-4A40-BD1C-CBD56548C9E0}">
      <dsp:nvSpPr>
        <dsp:cNvPr id="0" name=""/>
        <dsp:cNvSpPr/>
      </dsp:nvSpPr>
      <dsp:spPr>
        <a:xfrm>
          <a:off x="0" y="2277200"/>
          <a:ext cx="6436497" cy="1138600"/>
        </a:xfrm>
        <a:prstGeom prst="trapezoid">
          <a:avLst>
            <a:gd name="adj" fmla="val 942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全世界</a:t>
          </a:r>
          <a:r>
            <a:rPr lang="zh-TW" altLang="en-US" sz="18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最小</a:t>
          </a:r>
          <a:r>
            <a:rPr lang="en-US" altLang="zh-TW" sz="18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</a:t>
          </a:r>
          <a:r>
            <a:rPr lang="zh-TW" altLang="en-US" sz="18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連續式</a:t>
          </a: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血氧計</a:t>
          </a:r>
          <a:r>
            <a:rPr lang="en-US" altLang="zh-TW" sz="12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(3x1x1.3</a:t>
          </a:r>
          <a:r>
            <a:rPr lang="zh-TW" altLang="en-US" sz="12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公分</a:t>
          </a:r>
          <a:r>
            <a:rPr lang="en-US" altLang="zh-TW" sz="12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200" b="1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26386" y="2277200"/>
        <a:ext cx="4183723" cy="1138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91E1B-670F-412E-8F07-90320AA5051F}">
      <dsp:nvSpPr>
        <dsp:cNvPr id="0" name=""/>
        <dsp:cNvSpPr/>
      </dsp:nvSpPr>
      <dsp:spPr>
        <a:xfrm>
          <a:off x="1960113" y="1492895"/>
          <a:ext cx="1133618" cy="113361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血氧</a:t>
          </a:r>
          <a:endParaRPr lang="zh-TW" altLang="en-US" sz="2800" b="1" kern="1200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26128" y="1658910"/>
        <a:ext cx="801588" cy="801588"/>
      </dsp:txXfrm>
    </dsp:sp>
    <dsp:sp modelId="{CAA06663-D4E9-4BA0-917E-4D7D07CB4907}">
      <dsp:nvSpPr>
        <dsp:cNvPr id="0" name=""/>
        <dsp:cNvSpPr/>
      </dsp:nvSpPr>
      <dsp:spPr>
        <a:xfrm rot="16146945">
          <a:off x="2344349" y="1301611"/>
          <a:ext cx="342369" cy="40375"/>
        </a:xfrm>
        <a:custGeom>
          <a:avLst/>
          <a:gdLst/>
          <a:ahLst/>
          <a:cxnLst/>
          <a:rect l="0" t="0" r="0" b="0"/>
          <a:pathLst>
            <a:path>
              <a:moveTo>
                <a:pt x="0" y="20187"/>
              </a:moveTo>
              <a:lnTo>
                <a:pt x="342369" y="20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506974" y="1313239"/>
        <a:ext cx="17118" cy="17118"/>
      </dsp:txXfrm>
    </dsp:sp>
    <dsp:sp modelId="{A1D2649E-6C1E-4E08-9BEE-6D5DD6912888}">
      <dsp:nvSpPr>
        <dsp:cNvPr id="0" name=""/>
        <dsp:cNvSpPr/>
      </dsp:nvSpPr>
      <dsp:spPr>
        <a:xfrm>
          <a:off x="1937335" y="17084"/>
          <a:ext cx="1133618" cy="113361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心率</a:t>
          </a:r>
          <a:endParaRPr lang="zh-TW" altLang="en-US" sz="2800" b="1" kern="1200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03350" y="183099"/>
        <a:ext cx="801588" cy="801588"/>
      </dsp:txXfrm>
    </dsp:sp>
    <dsp:sp modelId="{F7C8FDF2-C206-4A9B-B34A-DC23D4EA4190}">
      <dsp:nvSpPr>
        <dsp:cNvPr id="0" name=""/>
        <dsp:cNvSpPr/>
      </dsp:nvSpPr>
      <dsp:spPr>
        <a:xfrm>
          <a:off x="3093732" y="2039517"/>
          <a:ext cx="342192" cy="40375"/>
        </a:xfrm>
        <a:custGeom>
          <a:avLst/>
          <a:gdLst/>
          <a:ahLst/>
          <a:cxnLst/>
          <a:rect l="0" t="0" r="0" b="0"/>
          <a:pathLst>
            <a:path>
              <a:moveTo>
                <a:pt x="0" y="20187"/>
              </a:moveTo>
              <a:lnTo>
                <a:pt x="342192" y="20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256273" y="2051150"/>
        <a:ext cx="17109" cy="17109"/>
      </dsp:txXfrm>
    </dsp:sp>
    <dsp:sp modelId="{23C3B2C8-DD3F-4B1A-95E9-90B0EAB59A05}">
      <dsp:nvSpPr>
        <dsp:cNvPr id="0" name=""/>
        <dsp:cNvSpPr/>
      </dsp:nvSpPr>
      <dsp:spPr>
        <a:xfrm>
          <a:off x="3435924" y="1492895"/>
          <a:ext cx="1133618" cy="113361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體動</a:t>
          </a:r>
          <a:endParaRPr lang="en-US" altLang="zh-TW" sz="2800" b="1" kern="1200" dirty="0" smtClean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離床</a:t>
          </a:r>
          <a:r>
            <a:rPr lang="en-US" altLang="zh-TW" sz="14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</a:t>
          </a:r>
          <a:r>
            <a:rPr lang="zh-TW" altLang="en-US" sz="14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躁動</a:t>
          </a:r>
          <a:endParaRPr lang="zh-TW" altLang="en-US" sz="1400" b="1" kern="1200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01939" y="1658910"/>
        <a:ext cx="801588" cy="801588"/>
      </dsp:txXfrm>
    </dsp:sp>
    <dsp:sp modelId="{8B4A620D-8FED-411D-AEC0-C30EECE62251}">
      <dsp:nvSpPr>
        <dsp:cNvPr id="0" name=""/>
        <dsp:cNvSpPr/>
      </dsp:nvSpPr>
      <dsp:spPr>
        <a:xfrm rot="5400000">
          <a:off x="2355826" y="2777422"/>
          <a:ext cx="342192" cy="40375"/>
        </a:xfrm>
        <a:custGeom>
          <a:avLst/>
          <a:gdLst/>
          <a:ahLst/>
          <a:cxnLst/>
          <a:rect l="0" t="0" r="0" b="0"/>
          <a:pathLst>
            <a:path>
              <a:moveTo>
                <a:pt x="0" y="20187"/>
              </a:moveTo>
              <a:lnTo>
                <a:pt x="342192" y="20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518368" y="2789055"/>
        <a:ext cx="17109" cy="17109"/>
      </dsp:txXfrm>
    </dsp:sp>
    <dsp:sp modelId="{2570549A-E497-4109-83AA-52D9ADC3CA8E}">
      <dsp:nvSpPr>
        <dsp:cNvPr id="0" name=""/>
        <dsp:cNvSpPr/>
      </dsp:nvSpPr>
      <dsp:spPr>
        <a:xfrm>
          <a:off x="1825814" y="2968706"/>
          <a:ext cx="1402217" cy="1133618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HRV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心律變異</a:t>
          </a:r>
          <a:endParaRPr lang="en-US" altLang="zh-TW" sz="1800" b="1" kern="1200" dirty="0" smtClean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31164" y="3134721"/>
        <a:ext cx="991517" cy="801588"/>
      </dsp:txXfrm>
    </dsp:sp>
    <dsp:sp modelId="{0C4D5CF3-85D7-419E-BC62-3F39C695606F}">
      <dsp:nvSpPr>
        <dsp:cNvPr id="0" name=""/>
        <dsp:cNvSpPr/>
      </dsp:nvSpPr>
      <dsp:spPr>
        <a:xfrm rot="10800000">
          <a:off x="1617921" y="2039517"/>
          <a:ext cx="342192" cy="40375"/>
        </a:xfrm>
        <a:custGeom>
          <a:avLst/>
          <a:gdLst/>
          <a:ahLst/>
          <a:cxnLst/>
          <a:rect l="0" t="0" r="0" b="0"/>
          <a:pathLst>
            <a:path>
              <a:moveTo>
                <a:pt x="0" y="20187"/>
              </a:moveTo>
              <a:lnTo>
                <a:pt x="342192" y="20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1780462" y="2051150"/>
        <a:ext cx="17109" cy="17109"/>
      </dsp:txXfrm>
    </dsp:sp>
    <dsp:sp modelId="{1A775006-FB8E-4B39-BB09-98DA0B8ECDED}">
      <dsp:nvSpPr>
        <dsp:cNvPr id="0" name=""/>
        <dsp:cNvSpPr/>
      </dsp:nvSpPr>
      <dsp:spPr>
        <a:xfrm>
          <a:off x="484303" y="1492895"/>
          <a:ext cx="1133618" cy="113361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脈搏</a:t>
          </a:r>
          <a:endParaRPr lang="zh-TW" altLang="en-US" sz="2400" b="1" kern="1200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50318" y="1658910"/>
        <a:ext cx="801588" cy="801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71B26-481A-45A3-99DE-B286BADEEF4C}">
      <dsp:nvSpPr>
        <dsp:cNvPr id="0" name=""/>
        <dsp:cNvSpPr/>
      </dsp:nvSpPr>
      <dsp:spPr>
        <a:xfrm>
          <a:off x="2069084" y="619"/>
          <a:ext cx="924537" cy="924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口腔科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04479" y="136014"/>
        <a:ext cx="653747" cy="653747"/>
      </dsp:txXfrm>
    </dsp:sp>
    <dsp:sp modelId="{13117DF1-0948-4CB1-A8BF-3EEAD807308E}">
      <dsp:nvSpPr>
        <dsp:cNvPr id="0" name=""/>
        <dsp:cNvSpPr/>
      </dsp:nvSpPr>
      <dsp:spPr>
        <a:xfrm rot="2160000">
          <a:off x="2964592" y="711210"/>
          <a:ext cx="246566" cy="312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2971656" y="751877"/>
        <a:ext cx="172596" cy="187219"/>
      </dsp:txXfrm>
    </dsp:sp>
    <dsp:sp modelId="{60690B09-1C76-4AF4-8DE2-476F185FFA3B}">
      <dsp:nvSpPr>
        <dsp:cNvPr id="0" name=""/>
        <dsp:cNvSpPr/>
      </dsp:nvSpPr>
      <dsp:spPr>
        <a:xfrm>
          <a:off x="3193422" y="817498"/>
          <a:ext cx="924537" cy="924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睡眠障礙診</a:t>
          </a:r>
          <a:endParaRPr lang="zh-TW" altLang="en-US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28817" y="952893"/>
        <a:ext cx="653747" cy="653747"/>
      </dsp:txXfrm>
    </dsp:sp>
    <dsp:sp modelId="{1FEA4F7A-1D67-4D7F-8AED-511DDE53687D}">
      <dsp:nvSpPr>
        <dsp:cNvPr id="0" name=""/>
        <dsp:cNvSpPr/>
      </dsp:nvSpPr>
      <dsp:spPr>
        <a:xfrm rot="6480000">
          <a:off x="3319834" y="1777983"/>
          <a:ext cx="246566" cy="312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10800000">
        <a:off x="3368248" y="1805214"/>
        <a:ext cx="172596" cy="187219"/>
      </dsp:txXfrm>
    </dsp:sp>
    <dsp:sp modelId="{039C4A2F-82A2-4729-A970-6D775589BC42}">
      <dsp:nvSpPr>
        <dsp:cNvPr id="0" name=""/>
        <dsp:cNvSpPr/>
      </dsp:nvSpPr>
      <dsp:spPr>
        <a:xfrm>
          <a:off x="2763963" y="2139236"/>
          <a:ext cx="924537" cy="924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家醫科</a:t>
          </a:r>
          <a:endParaRPr lang="zh-TW" altLang="en-US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99358" y="2274631"/>
        <a:ext cx="653747" cy="653747"/>
      </dsp:txXfrm>
    </dsp:sp>
    <dsp:sp modelId="{C516C5FE-C8FA-452B-A5C8-C6F58E19E74B}">
      <dsp:nvSpPr>
        <dsp:cNvPr id="0" name=""/>
        <dsp:cNvSpPr/>
      </dsp:nvSpPr>
      <dsp:spPr>
        <a:xfrm rot="10800000">
          <a:off x="2434265" y="2445489"/>
          <a:ext cx="232986" cy="312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10800000">
        <a:off x="2504161" y="2507895"/>
        <a:ext cx="163090" cy="187219"/>
      </dsp:txXfrm>
    </dsp:sp>
    <dsp:sp modelId="{E553DAB6-8996-4A6B-B233-B870FFDFF328}">
      <dsp:nvSpPr>
        <dsp:cNvPr id="0" name=""/>
        <dsp:cNvSpPr/>
      </dsp:nvSpPr>
      <dsp:spPr>
        <a:xfrm>
          <a:off x="1348581" y="2139236"/>
          <a:ext cx="975784" cy="924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身心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精神科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91481" y="2274631"/>
        <a:ext cx="689984" cy="653747"/>
      </dsp:txXfrm>
    </dsp:sp>
    <dsp:sp modelId="{32A45C8B-8FA6-45D4-9745-AC82654EDFFE}">
      <dsp:nvSpPr>
        <dsp:cNvPr id="0" name=""/>
        <dsp:cNvSpPr/>
      </dsp:nvSpPr>
      <dsp:spPr>
        <a:xfrm rot="15120000">
          <a:off x="1500858" y="1790143"/>
          <a:ext cx="245361" cy="312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10800000">
        <a:off x="1549035" y="1887552"/>
        <a:ext cx="171753" cy="187219"/>
      </dsp:txXfrm>
    </dsp:sp>
    <dsp:sp modelId="{E723D369-A1F9-4ED9-91AC-A4303CE5EA28}">
      <dsp:nvSpPr>
        <dsp:cNvPr id="0" name=""/>
        <dsp:cNvSpPr/>
      </dsp:nvSpPr>
      <dsp:spPr>
        <a:xfrm>
          <a:off x="944746" y="817498"/>
          <a:ext cx="924537" cy="924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耳鼻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喉科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80141" y="952893"/>
        <a:ext cx="653747" cy="653747"/>
      </dsp:txXfrm>
    </dsp:sp>
    <dsp:sp modelId="{1170352D-B1F8-4BB2-83F9-0164CD5F19AD}">
      <dsp:nvSpPr>
        <dsp:cNvPr id="0" name=""/>
        <dsp:cNvSpPr/>
      </dsp:nvSpPr>
      <dsp:spPr>
        <a:xfrm rot="19440000">
          <a:off x="1840255" y="719413"/>
          <a:ext cx="246566" cy="312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1847319" y="803558"/>
        <a:ext cx="172596" cy="1872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218D9-BF67-44BA-B665-F4F479C7AE29}">
      <dsp:nvSpPr>
        <dsp:cNvPr id="0" name=""/>
        <dsp:cNvSpPr/>
      </dsp:nvSpPr>
      <dsp:spPr>
        <a:xfrm>
          <a:off x="2793560" y="2"/>
          <a:ext cx="894843" cy="58164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醫療器材 </a:t>
          </a:r>
          <a:endParaRPr lang="zh-TW" altLang="en-US" sz="1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21954" y="28396"/>
        <a:ext cx="838055" cy="524859"/>
      </dsp:txXfrm>
    </dsp:sp>
    <dsp:sp modelId="{9B22D92E-2203-4280-AEA5-45450A2B8C80}">
      <dsp:nvSpPr>
        <dsp:cNvPr id="0" name=""/>
        <dsp:cNvSpPr/>
      </dsp:nvSpPr>
      <dsp:spPr>
        <a:xfrm>
          <a:off x="1871985" y="290826"/>
          <a:ext cx="2737992" cy="2737992"/>
        </a:xfrm>
        <a:custGeom>
          <a:avLst/>
          <a:gdLst/>
          <a:ahLst/>
          <a:cxnLst/>
          <a:rect l="0" t="0" r="0" b="0"/>
          <a:pathLst>
            <a:path>
              <a:moveTo>
                <a:pt x="1822122" y="77165"/>
              </a:moveTo>
              <a:arcTo wR="1368996" hR="1368996" stAng="17359737" swAng="14990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4D00E-CD89-4875-95ED-964591238ADD}">
      <dsp:nvSpPr>
        <dsp:cNvPr id="0" name=""/>
        <dsp:cNvSpPr/>
      </dsp:nvSpPr>
      <dsp:spPr>
        <a:xfrm>
          <a:off x="3726554" y="684500"/>
          <a:ext cx="1400026" cy="58164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健身運動</a:t>
          </a:r>
          <a:endParaRPr lang="en-US" altLang="zh-TW" sz="1400" b="1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養生飲食</a:t>
          </a:r>
          <a:endParaRPr lang="zh-TW" altLang="en-US" sz="1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54948" y="712894"/>
        <a:ext cx="1343238" cy="524859"/>
      </dsp:txXfrm>
    </dsp:sp>
    <dsp:sp modelId="{98A16B69-CA90-4544-B578-2FDF854E2F04}">
      <dsp:nvSpPr>
        <dsp:cNvPr id="0" name=""/>
        <dsp:cNvSpPr/>
      </dsp:nvSpPr>
      <dsp:spPr>
        <a:xfrm>
          <a:off x="1827227" y="85839"/>
          <a:ext cx="2737992" cy="2737992"/>
        </a:xfrm>
        <a:custGeom>
          <a:avLst/>
          <a:gdLst/>
          <a:ahLst/>
          <a:cxnLst/>
          <a:rect l="0" t="0" r="0" b="0"/>
          <a:pathLst>
            <a:path>
              <a:moveTo>
                <a:pt x="2725607" y="1185259"/>
              </a:moveTo>
              <a:arcTo wR="1368996" hR="1368996" stAng="21137215" swAng="12369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DB834-7E31-4663-ADE6-E1FF4B09A231}">
      <dsp:nvSpPr>
        <dsp:cNvPr id="0" name=""/>
        <dsp:cNvSpPr/>
      </dsp:nvSpPr>
      <dsp:spPr>
        <a:xfrm>
          <a:off x="4024164" y="1765381"/>
          <a:ext cx="894843" cy="58164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睡眠輔具</a:t>
          </a:r>
          <a:endParaRPr lang="zh-TW" altLang="en-US" sz="1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52558" y="1793775"/>
        <a:ext cx="838055" cy="524859"/>
      </dsp:txXfrm>
    </dsp:sp>
    <dsp:sp modelId="{711793D1-D2E9-4197-A15E-CF54236EE34D}">
      <dsp:nvSpPr>
        <dsp:cNvPr id="0" name=""/>
        <dsp:cNvSpPr/>
      </dsp:nvSpPr>
      <dsp:spPr>
        <a:xfrm>
          <a:off x="1962269" y="48254"/>
          <a:ext cx="2737992" cy="2737992"/>
        </a:xfrm>
        <a:custGeom>
          <a:avLst/>
          <a:gdLst/>
          <a:ahLst/>
          <a:cxnLst/>
          <a:rect l="0" t="0" r="0" b="0"/>
          <a:pathLst>
            <a:path>
              <a:moveTo>
                <a:pt x="2371011" y="2301797"/>
              </a:moveTo>
              <a:arcTo wR="1368996" hR="1368996" stAng="2577075" swAng="10187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FCE7E-40CF-40A2-B59D-4C9155B05F79}">
      <dsp:nvSpPr>
        <dsp:cNvPr id="0" name=""/>
        <dsp:cNvSpPr/>
      </dsp:nvSpPr>
      <dsp:spPr>
        <a:xfrm>
          <a:off x="2655141" y="2585494"/>
          <a:ext cx="1358505" cy="58164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助眠西藥療程</a:t>
          </a:r>
          <a:endParaRPr lang="zh-TW" altLang="en-US" sz="1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83535" y="2613888"/>
        <a:ext cx="1301717" cy="524859"/>
      </dsp:txXfrm>
    </dsp:sp>
    <dsp:sp modelId="{47C07D22-902B-44CF-A7BA-81D8DBD9E860}">
      <dsp:nvSpPr>
        <dsp:cNvPr id="0" name=""/>
        <dsp:cNvSpPr/>
      </dsp:nvSpPr>
      <dsp:spPr>
        <a:xfrm>
          <a:off x="1730998" y="66346"/>
          <a:ext cx="2737992" cy="2737992"/>
        </a:xfrm>
        <a:custGeom>
          <a:avLst/>
          <a:gdLst/>
          <a:ahLst/>
          <a:cxnLst/>
          <a:rect l="0" t="0" r="0" b="0"/>
          <a:pathLst>
            <a:path>
              <a:moveTo>
                <a:pt x="918284" y="2661672"/>
              </a:moveTo>
              <a:arcTo wR="1368996" hR="1368996" stAng="6553315" swAng="153933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CD246-830D-4B75-8DC2-96A8F90BCE3B}">
      <dsp:nvSpPr>
        <dsp:cNvPr id="0" name=""/>
        <dsp:cNvSpPr/>
      </dsp:nvSpPr>
      <dsp:spPr>
        <a:xfrm>
          <a:off x="1535943" y="1819404"/>
          <a:ext cx="894843" cy="58164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中醫傳統療程</a:t>
          </a:r>
          <a:endParaRPr lang="zh-TW" altLang="en-US" sz="1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64337" y="1847798"/>
        <a:ext cx="838055" cy="524859"/>
      </dsp:txXfrm>
    </dsp:sp>
    <dsp:sp modelId="{C7F28894-8666-4014-9C55-8F5A1CF8BA95}">
      <dsp:nvSpPr>
        <dsp:cNvPr id="0" name=""/>
        <dsp:cNvSpPr/>
      </dsp:nvSpPr>
      <dsp:spPr>
        <a:xfrm>
          <a:off x="1911704" y="359755"/>
          <a:ext cx="2737992" cy="2737992"/>
        </a:xfrm>
        <a:custGeom>
          <a:avLst/>
          <a:gdLst/>
          <a:ahLst/>
          <a:cxnLst/>
          <a:rect l="0" t="0" r="0" b="0"/>
          <a:pathLst>
            <a:path>
              <a:moveTo>
                <a:pt x="2721" y="1455276"/>
              </a:moveTo>
              <a:arcTo wR="1368996" hR="1368996" stAng="10583196" swAng="108303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878B2-C835-4C5A-B6F9-1562A3593038}">
      <dsp:nvSpPr>
        <dsp:cNvPr id="0" name=""/>
        <dsp:cNvSpPr/>
      </dsp:nvSpPr>
      <dsp:spPr>
        <a:xfrm>
          <a:off x="1281246" y="801546"/>
          <a:ext cx="1548302" cy="58164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CBT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調整睡前行為 </a:t>
          </a:r>
          <a:endParaRPr lang="zh-TW" altLang="en-US" sz="1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09640" y="829940"/>
        <a:ext cx="1491514" cy="524859"/>
      </dsp:txXfrm>
    </dsp:sp>
    <dsp:sp modelId="{129C2D05-D8BE-40A0-A71E-1677E5BBB347}">
      <dsp:nvSpPr>
        <dsp:cNvPr id="0" name=""/>
        <dsp:cNvSpPr/>
      </dsp:nvSpPr>
      <dsp:spPr>
        <a:xfrm>
          <a:off x="1973965" y="250925"/>
          <a:ext cx="2737992" cy="2737992"/>
        </a:xfrm>
        <a:custGeom>
          <a:avLst/>
          <a:gdLst/>
          <a:ahLst/>
          <a:cxnLst/>
          <a:rect l="0" t="0" r="0" b="0"/>
          <a:pathLst>
            <a:path>
              <a:moveTo>
                <a:pt x="275738" y="545019"/>
              </a:moveTo>
              <a:arcTo wR="1368996" hR="1368996" stAng="13020296" swAng="17424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0ECFC-D101-4E9D-B8B7-1EE0B8A4ABD9}">
      <dsp:nvSpPr>
        <dsp:cNvPr id="0" name=""/>
        <dsp:cNvSpPr/>
      </dsp:nvSpPr>
      <dsp:spPr>
        <a:xfrm>
          <a:off x="2843823" y="1284722"/>
          <a:ext cx="1717516" cy="1717516"/>
        </a:xfrm>
        <a:prstGeom prst="gear9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分析調整</a:t>
          </a:r>
          <a:endParaRPr lang="zh-TW" altLang="en-US" sz="16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89120" y="1687042"/>
        <a:ext cx="1026922" cy="882839"/>
      </dsp:txXfrm>
    </dsp:sp>
    <dsp:sp modelId="{898A4B78-C4C6-4032-A81F-4D7A6DABA6A1}">
      <dsp:nvSpPr>
        <dsp:cNvPr id="0" name=""/>
        <dsp:cNvSpPr/>
      </dsp:nvSpPr>
      <dsp:spPr>
        <a:xfrm>
          <a:off x="1680191" y="999282"/>
          <a:ext cx="1249103" cy="1249103"/>
        </a:xfrm>
        <a:prstGeom prst="gear6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同步</a:t>
          </a:r>
          <a:endParaRPr lang="en-US" altLang="zh-TW" sz="1600" b="1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記錄</a:t>
          </a:r>
          <a:endParaRPr lang="zh-TW" altLang="en-US" sz="16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94656" y="1315648"/>
        <a:ext cx="620173" cy="616371"/>
      </dsp:txXfrm>
    </dsp:sp>
    <dsp:sp modelId="{785F6719-DA09-40B7-9362-DBE92FD95220}">
      <dsp:nvSpPr>
        <dsp:cNvPr id="0" name=""/>
        <dsp:cNvSpPr/>
      </dsp:nvSpPr>
      <dsp:spPr>
        <a:xfrm rot="20700000">
          <a:off x="2379816" y="137528"/>
          <a:ext cx="1223866" cy="1223866"/>
        </a:xfrm>
        <a:prstGeom prst="gear6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事前</a:t>
          </a:r>
          <a:endParaRPr lang="zh-TW" altLang="en-US" sz="1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20700000">
        <a:off x="2648246" y="405958"/>
        <a:ext cx="687006" cy="687006"/>
      </dsp:txXfrm>
    </dsp:sp>
    <dsp:sp modelId="{1EFED40D-6F9E-4594-B45B-840C93C50E55}">
      <dsp:nvSpPr>
        <dsp:cNvPr id="0" name=""/>
        <dsp:cNvSpPr/>
      </dsp:nvSpPr>
      <dsp:spPr>
        <a:xfrm>
          <a:off x="2536011" y="1152489"/>
          <a:ext cx="2198421" cy="2198421"/>
        </a:xfrm>
        <a:prstGeom prst="circularArrow">
          <a:avLst>
            <a:gd name="adj1" fmla="val 4687"/>
            <a:gd name="adj2" fmla="val 299029"/>
            <a:gd name="adj3" fmla="val 2483700"/>
            <a:gd name="adj4" fmla="val 1593307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5D3BF-A1BB-4608-B4A6-1E0CA19D4305}">
      <dsp:nvSpPr>
        <dsp:cNvPr id="0" name=""/>
        <dsp:cNvSpPr/>
      </dsp:nvSpPr>
      <dsp:spPr>
        <a:xfrm>
          <a:off x="1458977" y="727501"/>
          <a:ext cx="1597290" cy="159729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18B1A-C5D7-48AA-8789-02459BB7786E}">
      <dsp:nvSpPr>
        <dsp:cNvPr id="0" name=""/>
        <dsp:cNvSpPr/>
      </dsp:nvSpPr>
      <dsp:spPr>
        <a:xfrm>
          <a:off x="2096723" y="-125945"/>
          <a:ext cx="1722201" cy="17222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0C95E-0C21-4CB5-AB01-8B7A2C824F07}">
      <dsp:nvSpPr>
        <dsp:cNvPr id="0" name=""/>
        <dsp:cNvSpPr/>
      </dsp:nvSpPr>
      <dsp:spPr>
        <a:xfrm>
          <a:off x="2427071" y="1352623"/>
          <a:ext cx="2311167" cy="222917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一般自覺有睡眠障礙</a:t>
          </a:r>
          <a:r>
            <a:rPr lang="en-US" altLang="zh-TW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</a:t>
          </a:r>
          <a:r>
            <a:rPr lang="zh-TW" altLang="en-US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失眠人士</a:t>
          </a:r>
          <a:endParaRPr lang="zh-TW" altLang="en-US" sz="1600" b="1" kern="1200" dirty="0">
            <a:solidFill>
              <a:schemeClr val="tx1">
                <a:lumMod val="95000"/>
                <a:lumOff val="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65534" y="1679077"/>
        <a:ext cx="1634241" cy="1576262"/>
      </dsp:txXfrm>
    </dsp:sp>
    <dsp:sp modelId="{594F2EBE-6838-4476-882F-F123F1400376}">
      <dsp:nvSpPr>
        <dsp:cNvPr id="0" name=""/>
        <dsp:cNvSpPr/>
      </dsp:nvSpPr>
      <dsp:spPr>
        <a:xfrm>
          <a:off x="3879872" y="169815"/>
          <a:ext cx="468341" cy="4683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AB291-C786-4C90-ADD2-D43740ED01EB}">
      <dsp:nvSpPr>
        <dsp:cNvPr id="0" name=""/>
        <dsp:cNvSpPr/>
      </dsp:nvSpPr>
      <dsp:spPr>
        <a:xfrm>
          <a:off x="2860486" y="3646063"/>
          <a:ext cx="959425" cy="993004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C5FFD-252B-48D9-ABC6-8BAAD8F2F63E}">
      <dsp:nvSpPr>
        <dsp:cNvPr id="0" name=""/>
        <dsp:cNvSpPr/>
      </dsp:nvSpPr>
      <dsp:spPr>
        <a:xfrm>
          <a:off x="6006785" y="2225476"/>
          <a:ext cx="561075" cy="64657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52C19-6C63-4042-923A-C5CD89E150B2}">
      <dsp:nvSpPr>
        <dsp:cNvPr id="0" name=""/>
        <dsp:cNvSpPr/>
      </dsp:nvSpPr>
      <dsp:spPr>
        <a:xfrm>
          <a:off x="3978109" y="4418936"/>
          <a:ext cx="468341" cy="4683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6BFBF-CE12-4A13-8436-42D32B679D1B}">
      <dsp:nvSpPr>
        <dsp:cNvPr id="0" name=""/>
        <dsp:cNvSpPr/>
      </dsp:nvSpPr>
      <dsp:spPr>
        <a:xfrm>
          <a:off x="1884002" y="128641"/>
          <a:ext cx="1072178" cy="1046436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6E9A3-40AE-454B-A9D4-3DEB78A7D22E}">
      <dsp:nvSpPr>
        <dsp:cNvPr id="0" name=""/>
        <dsp:cNvSpPr/>
      </dsp:nvSpPr>
      <dsp:spPr>
        <a:xfrm>
          <a:off x="1798180" y="2777135"/>
          <a:ext cx="339116" cy="339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E80DD-F0AE-4B26-A5F8-CF5415432E53}">
      <dsp:nvSpPr>
        <dsp:cNvPr id="0" name=""/>
        <dsp:cNvSpPr/>
      </dsp:nvSpPr>
      <dsp:spPr>
        <a:xfrm>
          <a:off x="906855" y="1155620"/>
          <a:ext cx="1712030" cy="171148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服用助眠藥物</a:t>
          </a:r>
          <a:r>
            <a:rPr lang="en-US" altLang="zh-TW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</a:t>
          </a:r>
          <a:r>
            <a:rPr lang="zh-TW" altLang="en-US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健康食品</a:t>
          </a:r>
          <a:r>
            <a:rPr lang="en-US" altLang="zh-TW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;</a:t>
          </a:r>
          <a:r>
            <a:rPr lang="zh-TW" altLang="en-US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使用睡眠輔具者</a:t>
          </a:r>
          <a:endParaRPr lang="zh-TW" altLang="en-US" sz="1400" b="1" kern="1200" dirty="0">
            <a:solidFill>
              <a:schemeClr val="tx1">
                <a:lumMod val="95000"/>
                <a:lumOff val="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57576" y="1406261"/>
        <a:ext cx="1210588" cy="1210201"/>
      </dsp:txXfrm>
    </dsp:sp>
    <dsp:sp modelId="{59138159-9B49-478F-9A3C-0F002F174827}">
      <dsp:nvSpPr>
        <dsp:cNvPr id="0" name=""/>
        <dsp:cNvSpPr/>
      </dsp:nvSpPr>
      <dsp:spPr>
        <a:xfrm>
          <a:off x="2754161" y="364778"/>
          <a:ext cx="1199567" cy="1098635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F232D-3CDC-4FBF-9DA7-C3F4A97C1330}">
      <dsp:nvSpPr>
        <dsp:cNvPr id="0" name=""/>
        <dsp:cNvSpPr/>
      </dsp:nvSpPr>
      <dsp:spPr>
        <a:xfrm>
          <a:off x="794786" y="2807190"/>
          <a:ext cx="1459644" cy="1427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22036-66D8-4BC1-BA9B-63CADD0A7238}">
      <dsp:nvSpPr>
        <dsp:cNvPr id="0" name=""/>
        <dsp:cNvSpPr/>
      </dsp:nvSpPr>
      <dsp:spPr>
        <a:xfrm>
          <a:off x="3849305" y="241863"/>
          <a:ext cx="1712030" cy="171148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有夜間打鼾</a:t>
          </a:r>
          <a:r>
            <a:rPr lang="en-US" altLang="zh-TW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口腔耳鼻喉問題</a:t>
          </a:r>
          <a:r>
            <a:rPr lang="en-US" altLang="zh-TW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頻起床</a:t>
          </a:r>
          <a:r>
            <a:rPr lang="en-US" altLang="zh-TW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頻尿</a:t>
          </a:r>
          <a:r>
            <a:rPr lang="en-US" altLang="zh-TW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</a:t>
          </a:r>
          <a:r>
            <a:rPr lang="zh-TW" altLang="en-US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族群</a:t>
          </a:r>
          <a:endParaRPr lang="zh-TW" altLang="en-US" sz="1400" b="1" kern="1200" dirty="0">
            <a:solidFill>
              <a:schemeClr val="tx1">
                <a:lumMod val="95000"/>
                <a:lumOff val="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00026" y="492504"/>
        <a:ext cx="1210588" cy="1210201"/>
      </dsp:txXfrm>
    </dsp:sp>
    <dsp:sp modelId="{238391B8-F8E8-4EC0-9E68-37D59BBFBC66}">
      <dsp:nvSpPr>
        <dsp:cNvPr id="0" name=""/>
        <dsp:cNvSpPr/>
      </dsp:nvSpPr>
      <dsp:spPr>
        <a:xfrm>
          <a:off x="5264347" y="1175077"/>
          <a:ext cx="1345142" cy="1284180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A580E-0D62-4097-A8F6-7CDFFCA01336}">
      <dsp:nvSpPr>
        <dsp:cNvPr id="0" name=""/>
        <dsp:cNvSpPr/>
      </dsp:nvSpPr>
      <dsp:spPr>
        <a:xfrm>
          <a:off x="467831" y="4211448"/>
          <a:ext cx="339116" cy="339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69B5C-0CF7-4483-ABB3-1145E60631FC}">
      <dsp:nvSpPr>
        <dsp:cNvPr id="0" name=""/>
        <dsp:cNvSpPr/>
      </dsp:nvSpPr>
      <dsp:spPr>
        <a:xfrm>
          <a:off x="3550483" y="2843111"/>
          <a:ext cx="1330083" cy="1219885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DB01-1FF3-4F63-ABBD-858319F828F5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52A3-C18D-47C1-95FA-F1A524883C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34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DB01-1FF3-4F63-ABBD-858319F828F5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52A3-C18D-47C1-95FA-F1A524883C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19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DB01-1FF3-4F63-ABBD-858319F828F5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52A3-C18D-47C1-95FA-F1A524883C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361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DB01-1FF3-4F63-ABBD-858319F828F5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52A3-C18D-47C1-95FA-F1A524883C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90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DB01-1FF3-4F63-ABBD-858319F828F5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52A3-C18D-47C1-95FA-F1A524883C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52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DB01-1FF3-4F63-ABBD-858319F828F5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52A3-C18D-47C1-95FA-F1A524883C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450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DB01-1FF3-4F63-ABBD-858319F828F5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52A3-C18D-47C1-95FA-F1A524883C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30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DB01-1FF3-4F63-ABBD-858319F828F5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52A3-C18D-47C1-95FA-F1A524883C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783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DB01-1FF3-4F63-ABBD-858319F828F5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52A3-C18D-47C1-95FA-F1A524883C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96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DB01-1FF3-4F63-ABBD-858319F828F5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52A3-C18D-47C1-95FA-F1A524883C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04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DB01-1FF3-4F63-ABBD-858319F828F5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52A3-C18D-47C1-95FA-F1A524883C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90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DDB01-1FF3-4F63-ABBD-858319F828F5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752A3-C18D-47C1-95FA-F1A524883C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27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甜甜圈 14"/>
          <p:cNvSpPr/>
          <p:nvPr/>
        </p:nvSpPr>
        <p:spPr>
          <a:xfrm>
            <a:off x="5657278" y="3319125"/>
            <a:ext cx="1673833" cy="1510747"/>
          </a:xfrm>
          <a:prstGeom prst="donut">
            <a:avLst>
              <a:gd name="adj" fmla="val 4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8422643"/>
              </p:ext>
            </p:extLst>
          </p:nvPr>
        </p:nvGraphicFramePr>
        <p:xfrm>
          <a:off x="4720281" y="238897"/>
          <a:ext cx="6436497" cy="341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45198">
            <a:off x="2727488" y="3605873"/>
            <a:ext cx="1698676" cy="244799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7968" y="2226543"/>
            <a:ext cx="2180070" cy="218516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2096" y="5358924"/>
            <a:ext cx="2630363" cy="68623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088864" y="5702040"/>
            <a:ext cx="259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softbiohealth@gmail.com</a:t>
            </a:r>
            <a:endParaRPr lang="zh-TW" altLang="en-US" sz="1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3497" y="6319318"/>
            <a:ext cx="253497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ea typeface="微軟正黑體" panose="020B0604030504040204" pitchFamily="34" charset="-120"/>
              </a:rPr>
              <a:t>SLEEPON</a:t>
            </a:r>
            <a:r>
              <a:rPr lang="zh-TW" altLang="en-US" dirty="0" smtClean="0">
                <a:ea typeface="微軟正黑體" panose="020B0604030504040204" pitchFamily="34" charset="-120"/>
              </a:rPr>
              <a:t>健康睡眠指環</a:t>
            </a:r>
            <a:endParaRPr lang="en-US" altLang="zh-TW" dirty="0" smtClean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43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738" y="1534700"/>
            <a:ext cx="3487869" cy="4852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70121"/>
            <a:ext cx="4797056" cy="112705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睡眠報告範例 </a:t>
            </a:r>
            <a:r>
              <a:rPr lang="en-US" altLang="zh-TW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endParaRPr lang="zh-TW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51" y="3358452"/>
            <a:ext cx="6753343" cy="31492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214" y="560471"/>
            <a:ext cx="2787934" cy="34005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16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9025" y="280657"/>
            <a:ext cx="5652844" cy="96184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穿戴者常問事項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21468" y="1465702"/>
            <a:ext cx="10515600" cy="4351338"/>
          </a:xfrm>
        </p:spPr>
        <p:txBody>
          <a:bodyPr vert="horz">
            <a:norm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晚間的靜息心率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睡眠血氧值通常較白天低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3-5%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不等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先不用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緊張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這兩項數值是經常跳動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曲線也上下反彈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即便是頻繁出現相當多的呼吸中止症次數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還是建議速請教醫師 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我們要防範的生命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特徵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是「心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率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血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氧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都持續上升或下跌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甚至停止或不反彈一個相當時長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那就有危險性了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</a:p>
          <a:p>
            <a:pPr marL="0" indent="0">
              <a:buNone/>
            </a:pP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所以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當您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1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血氧告警值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請注意它是否設得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太高而會太頻繁的指環震動或發出警報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那樣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反而影響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您的睡眠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 (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您個人的低血氧臨界點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宜由醫師判定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如果在意更準確的血氧量測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可以另外購用指尖套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(SE). </a:t>
            </a:r>
          </a:p>
          <a:p>
            <a:pPr marL="0" indent="0">
              <a:buNone/>
            </a:pP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它也會反映出更貼切的血管末梢流動強度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25" y="4221370"/>
            <a:ext cx="2201625" cy="137246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964" y="4510396"/>
            <a:ext cx="1888130" cy="188583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033" y="2539319"/>
            <a:ext cx="4105072" cy="415459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53497" y="6319318"/>
            <a:ext cx="253497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ea typeface="微軟正黑體" panose="020B0604030504040204" pitchFamily="34" charset="-120"/>
              </a:rPr>
              <a:t>SLEEPON</a:t>
            </a:r>
            <a:r>
              <a:rPr lang="zh-TW" altLang="en-US" dirty="0" smtClean="0">
                <a:ea typeface="微軟正黑體" panose="020B0604030504040204" pitchFamily="34" charset="-120"/>
              </a:rPr>
              <a:t>健康睡眠指環</a:t>
            </a:r>
            <a:endParaRPr lang="en-US" altLang="zh-TW" dirty="0" smtClean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62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434566"/>
            <a:ext cx="9518964" cy="84026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穿戴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者常問事項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此指環僅為睡眠健康分析工具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並非治療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器材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                              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1532188"/>
            <a:ext cx="10515600" cy="4351338"/>
          </a:xfrm>
        </p:spPr>
        <p:txBody>
          <a:bodyPr vert="horz">
            <a:norm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即時模式下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脈搏和心率一般相同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若有不同數值上下跳動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建議求診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心率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血氧值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AHI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呼吸中止指數有異常態時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pPr marL="0" indent="0">
              <a:buNone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此睡眠報告報告會提示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建議求診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 </a:t>
            </a: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分析睡眠圖表數據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有助於改善睡眠品質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深入諮詢宜去醫院請益醫師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))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017" y="2775825"/>
            <a:ext cx="8004291" cy="3736384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690664" y="3729084"/>
            <a:ext cx="2023353" cy="418289"/>
          </a:xfrm>
          <a:prstGeom prst="wedgeRoundRectCallout">
            <a:avLst>
              <a:gd name="adj1" fmla="val 116095"/>
              <a:gd name="adj2" fmla="val -2512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smtClean="0">
                <a:solidFill>
                  <a:schemeClr val="tx1"/>
                </a:solidFill>
                <a:ea typeface="微軟正黑體" panose="020B0604030504040204" pitchFamily="34" charset="-120"/>
              </a:rPr>
              <a:t>顯示</a:t>
            </a:r>
            <a:r>
              <a:rPr lang="en-US" altLang="zh-TW" sz="1600" b="1" dirty="0" smtClean="0">
                <a:solidFill>
                  <a:schemeClr val="tx1"/>
                </a:solidFill>
                <a:ea typeface="微軟正黑體" panose="020B0604030504040204" pitchFamily="34" charset="-120"/>
              </a:rPr>
              <a:t>3.27</a:t>
            </a:r>
            <a:r>
              <a:rPr lang="zh-TW" altLang="en-US" sz="1600" b="1" dirty="0" smtClean="0">
                <a:solidFill>
                  <a:schemeClr val="tx1"/>
                </a:solidFill>
                <a:ea typeface="微軟正黑體" panose="020B0604030504040204" pitchFamily="34" charset="-120"/>
              </a:rPr>
              <a:t>起床一次</a:t>
            </a:r>
            <a:endParaRPr lang="zh-TW" altLang="en-US" sz="1600" b="1" dirty="0">
              <a:solidFill>
                <a:schemeClr val="tx1"/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向右箭號 7"/>
          <p:cNvSpPr/>
          <p:nvPr/>
        </p:nvSpPr>
        <p:spPr>
          <a:xfrm rot="6548440">
            <a:off x="5828490" y="3454977"/>
            <a:ext cx="457200" cy="10700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甜甜圈 8"/>
          <p:cNvSpPr/>
          <p:nvPr/>
        </p:nvSpPr>
        <p:spPr>
          <a:xfrm>
            <a:off x="5710136" y="3741985"/>
            <a:ext cx="373556" cy="418289"/>
          </a:xfrm>
          <a:prstGeom prst="donut">
            <a:avLst>
              <a:gd name="adj" fmla="val 937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甜甜圈 9"/>
          <p:cNvSpPr/>
          <p:nvPr/>
        </p:nvSpPr>
        <p:spPr>
          <a:xfrm>
            <a:off x="8795232" y="3964247"/>
            <a:ext cx="373556" cy="418289"/>
          </a:xfrm>
          <a:prstGeom prst="donut">
            <a:avLst>
              <a:gd name="adj" fmla="val 937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8592904" y="2263435"/>
            <a:ext cx="2404964" cy="418289"/>
          </a:xfrm>
          <a:prstGeom prst="wedgeRoundRectCallout">
            <a:avLst>
              <a:gd name="adj1" fmla="val -32295"/>
              <a:gd name="adj2" fmla="val 3609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tx1"/>
                </a:solidFill>
                <a:ea typeface="微軟正黑體" panose="020B0604030504040204" pitchFamily="34" charset="-120"/>
              </a:rPr>
              <a:t>顯示</a:t>
            </a:r>
            <a:r>
              <a:rPr lang="en-US" altLang="zh-TW" sz="1600" b="1" dirty="0" smtClean="0">
                <a:solidFill>
                  <a:schemeClr val="tx1"/>
                </a:solidFill>
                <a:ea typeface="微軟正黑體" panose="020B0604030504040204" pitchFamily="34" charset="-120"/>
              </a:rPr>
              <a:t>7.08</a:t>
            </a:r>
            <a:r>
              <a:rPr lang="zh-TW" altLang="en-US" sz="1600" b="1" dirty="0" smtClean="0">
                <a:solidFill>
                  <a:schemeClr val="tx1"/>
                </a:solidFill>
                <a:ea typeface="微軟正黑體" panose="020B0604030504040204" pitchFamily="34" charset="-120"/>
              </a:rPr>
              <a:t>左右起床一次</a:t>
            </a:r>
            <a:endParaRPr lang="zh-TW" altLang="en-US" sz="1600" b="1" dirty="0">
              <a:solidFill>
                <a:schemeClr val="tx1"/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53497" y="6319318"/>
            <a:ext cx="253497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ea typeface="微軟正黑體" panose="020B0604030504040204" pitchFamily="34" charset="-120"/>
              </a:rPr>
              <a:t>SLEEPON</a:t>
            </a:r>
            <a:r>
              <a:rPr lang="zh-TW" altLang="en-US" dirty="0" smtClean="0">
                <a:ea typeface="微軟正黑體" panose="020B0604030504040204" pitchFamily="34" charset="-120"/>
              </a:rPr>
              <a:t>健康睡眠指環</a:t>
            </a:r>
            <a:endParaRPr lang="en-US" altLang="zh-TW" dirty="0" smtClean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41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42335"/>
            <a:ext cx="4449024" cy="85416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其他深入使用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60" y="1519383"/>
            <a:ext cx="2640956" cy="4861962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984" y="1519384"/>
            <a:ext cx="3145664" cy="486196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768" y="1519383"/>
            <a:ext cx="2872977" cy="4861962"/>
          </a:xfrm>
          <a:prstGeom prst="rect">
            <a:avLst/>
          </a:prstGeom>
        </p:spPr>
      </p:pic>
      <p:sp>
        <p:nvSpPr>
          <p:cNvPr id="7" name="甜甜圈 6"/>
          <p:cNvSpPr/>
          <p:nvPr/>
        </p:nvSpPr>
        <p:spPr>
          <a:xfrm>
            <a:off x="1731523" y="1519382"/>
            <a:ext cx="1429966" cy="474787"/>
          </a:xfrm>
          <a:prstGeom prst="donut">
            <a:avLst>
              <a:gd name="adj" fmla="val 784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447473" y="2091448"/>
            <a:ext cx="1186774" cy="612842"/>
          </a:xfrm>
          <a:prstGeom prst="wedgeRoundRectCallout">
            <a:avLst>
              <a:gd name="adj1" fmla="val 92282"/>
              <a:gd name="adj2" fmla="val -741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長按日期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出現下頁</a:t>
            </a:r>
            <a:endParaRPr lang="zh-TW" alt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甜甜圈 8"/>
          <p:cNvSpPr/>
          <p:nvPr/>
        </p:nvSpPr>
        <p:spPr>
          <a:xfrm>
            <a:off x="6233743" y="3531140"/>
            <a:ext cx="449159" cy="351130"/>
          </a:xfrm>
          <a:prstGeom prst="donut">
            <a:avLst>
              <a:gd name="adj" fmla="val 104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3424599" y="2764523"/>
            <a:ext cx="1186774" cy="612842"/>
          </a:xfrm>
          <a:prstGeom prst="wedgeRoundRectCallout">
            <a:avLst>
              <a:gd name="adj1" fmla="val 189823"/>
              <a:gd name="adj2" fmla="val 1036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月已有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 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天穿戴記錄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</a:p>
        </p:txBody>
      </p:sp>
      <p:sp>
        <p:nvSpPr>
          <p:cNvPr id="11" name="甜甜圈 10"/>
          <p:cNvSpPr/>
          <p:nvPr/>
        </p:nvSpPr>
        <p:spPr>
          <a:xfrm>
            <a:off x="6537115" y="3531140"/>
            <a:ext cx="449159" cy="351130"/>
          </a:xfrm>
          <a:prstGeom prst="donut">
            <a:avLst>
              <a:gd name="adj" fmla="val 104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6537115" y="780813"/>
            <a:ext cx="1186774" cy="612842"/>
          </a:xfrm>
          <a:prstGeom prst="wedgeRoundRectCallout">
            <a:avLst>
              <a:gd name="adj1" fmla="val -34767"/>
              <a:gd name="adj2" fmla="val 38935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下雲端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下載按鈕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13" name="甜甜圈 12"/>
          <p:cNvSpPr/>
          <p:nvPr/>
        </p:nvSpPr>
        <p:spPr>
          <a:xfrm>
            <a:off x="9996919" y="3774799"/>
            <a:ext cx="508953" cy="495644"/>
          </a:xfrm>
          <a:prstGeom prst="donut">
            <a:avLst>
              <a:gd name="adj" fmla="val 104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6682902" y="4446008"/>
            <a:ext cx="1490146" cy="1108486"/>
          </a:xfrm>
          <a:prstGeom prst="wedgeRoundRectCallout">
            <a:avLst>
              <a:gd name="adj1" fmla="val 176537"/>
              <a:gd name="adj2" fmla="val -737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按下按鈕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WORD, Excel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存檔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</a:p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再寄出睡眠記錄到醫師信箱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15" name="向右箭號 14"/>
          <p:cNvSpPr/>
          <p:nvPr/>
        </p:nvSpPr>
        <p:spPr>
          <a:xfrm>
            <a:off x="7159557" y="3599234"/>
            <a:ext cx="564332" cy="283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3599234" y="3599234"/>
            <a:ext cx="457200" cy="359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253497" y="6319318"/>
            <a:ext cx="253497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ea typeface="微軟正黑體" panose="020B0604030504040204" pitchFamily="34" charset="-120"/>
              </a:rPr>
              <a:t>SLEEPON</a:t>
            </a:r>
            <a:r>
              <a:rPr lang="zh-TW" altLang="en-US" dirty="0" smtClean="0">
                <a:ea typeface="微軟正黑體" panose="020B0604030504040204" pitchFamily="34" charset="-120"/>
              </a:rPr>
              <a:t>健康睡眠指環</a:t>
            </a:r>
            <a:endParaRPr lang="en-US" altLang="zh-TW" dirty="0" smtClean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437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470780"/>
            <a:ext cx="9021024" cy="74238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睡眠指環上傳全時生理資訊資料庫內容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489" y="1452655"/>
            <a:ext cx="9016968" cy="515821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751437" y="1991762"/>
            <a:ext cx="135801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可依醫護院所的需求客製化統計分析圖表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3497" y="6319318"/>
            <a:ext cx="253497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ea typeface="微軟正黑體" panose="020B0604030504040204" pitchFamily="34" charset="-120"/>
              </a:rPr>
              <a:t>SLEEPON</a:t>
            </a:r>
            <a:r>
              <a:rPr lang="zh-TW" altLang="en-US" dirty="0" smtClean="0">
                <a:ea typeface="微軟正黑體" panose="020B0604030504040204" pitchFamily="34" charset="-120"/>
              </a:rPr>
              <a:t>健康睡眠指環</a:t>
            </a:r>
            <a:endParaRPr lang="en-US" altLang="zh-TW" dirty="0" smtClean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1727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88" y="199176"/>
            <a:ext cx="9643874" cy="634257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34155" y="497942"/>
            <a:ext cx="98682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圖表範例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3497" y="6319318"/>
            <a:ext cx="253497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ea typeface="微軟正黑體" panose="020B0604030504040204" pitchFamily="34" charset="-120"/>
              </a:rPr>
              <a:t>SLEEPON</a:t>
            </a:r>
            <a:r>
              <a:rPr lang="zh-TW" altLang="en-US" dirty="0" smtClean="0">
                <a:ea typeface="微軟正黑體" panose="020B0604030504040204" pitchFamily="34" charset="-120"/>
              </a:rPr>
              <a:t>健康睡眠指環</a:t>
            </a:r>
            <a:endParaRPr lang="en-US" altLang="zh-TW" dirty="0" smtClean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595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58" y="664268"/>
            <a:ext cx="2609314" cy="260931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638" y="3273582"/>
            <a:ext cx="1390570" cy="125991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378" y="4704774"/>
            <a:ext cx="1334830" cy="117348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827" y="3282187"/>
            <a:ext cx="1269201" cy="125131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827" y="4711806"/>
            <a:ext cx="1233610" cy="116645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2545" y="3926477"/>
            <a:ext cx="1714017" cy="2058579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4772247" y="1428380"/>
            <a:ext cx="6306431" cy="1197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穿戴方式 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挑選鬆緊合適尺寸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感測面貼緊「指腹</a:t>
            </a:r>
            <a:r>
              <a:rPr lang="zh-TW" altLang="en-US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千萬別穿反了 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弧形向右箭號 9"/>
          <p:cNvSpPr/>
          <p:nvPr/>
        </p:nvSpPr>
        <p:spPr>
          <a:xfrm rot="20688512">
            <a:off x="1395650" y="2929830"/>
            <a:ext cx="818707" cy="17920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4494998" y="4186989"/>
            <a:ext cx="673768" cy="346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8667344" y="4797813"/>
            <a:ext cx="2558375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衛服部已宣告血氧等穿戴裝置非屬醫材管制項目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NCC, FCC, CE, </a:t>
            </a:r>
            <a:r>
              <a:rPr lang="en-US" altLang="zh-TW" sz="14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RoHS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台灣代理保固服務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52173" y="6264295"/>
            <a:ext cx="253497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ea typeface="微軟正黑體" panose="020B0604030504040204" pitchFamily="34" charset="-120"/>
              </a:rPr>
              <a:t>SLEEPON</a:t>
            </a:r>
            <a:r>
              <a:rPr lang="zh-TW" altLang="en-US" dirty="0" smtClean="0">
                <a:ea typeface="微軟正黑體" panose="020B0604030504040204" pitchFamily="34" charset="-120"/>
              </a:rPr>
              <a:t>健康睡眠指環</a:t>
            </a:r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35602" y="5659587"/>
            <a:ext cx="1996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一套內含三種尺寸指環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16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119286">
            <a:off x="1539409" y="3752666"/>
            <a:ext cx="1320091" cy="1320091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52173" y="6264295"/>
            <a:ext cx="253497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ea typeface="微軟正黑體" panose="020B0604030504040204" pitchFamily="34" charset="-120"/>
              </a:rPr>
              <a:t>SLEEPON</a:t>
            </a:r>
            <a:r>
              <a:rPr lang="zh-TW" altLang="en-US" dirty="0" smtClean="0">
                <a:ea typeface="微軟正黑體" panose="020B0604030504040204" pitchFamily="34" charset="-120"/>
              </a:rPr>
              <a:t>健康睡眠指環</a:t>
            </a:r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4508626" y="1075294"/>
            <a:ext cx="6624373" cy="10432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穿戴方式 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挑選鬆緊合適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指尖套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感測面貼緊「指尖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指紋</a:t>
            </a:r>
            <a:r>
              <a:rPr lang="zh-TW" altLang="en-US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千萬別戴反了 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503" y="3796904"/>
            <a:ext cx="2619375" cy="270510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661750" y="1511614"/>
            <a:ext cx="2603499" cy="2603499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309" y="4115113"/>
            <a:ext cx="2562225" cy="239077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581053" y="2375696"/>
            <a:ext cx="61744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指尖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是動脈和靜脈微血管交匯的末梢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指紋所在也是微血管最接近皮膚的地方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</a:p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在指尖偵測血氧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心率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脈搏的跳動訊號 當然是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相當公允一致的指標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人在睡眠的時候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靜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息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心率 睡眠血氧  甚至呼吸換氣 都比日間低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緩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有時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低到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3-5%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也滿常見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這都因體質而異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也要看平日觀察而定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可以戴指環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可以戴指尖套來觀察生理數值的變化趨勢與作睡眠分析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至於每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的危險指標設定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是否就真的危及患者的生命則屬於各人差異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醫師專業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812" y="4370821"/>
            <a:ext cx="3295461" cy="213118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701632" y="5033501"/>
            <a:ext cx="2013434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y-AM" altLang="zh-TW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֎</a:t>
            </a:r>
            <a:r>
              <a:rPr lang="zh-TW" alt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如果覺得戴指尖套仍然不習慣久戴</a:t>
            </a:r>
            <a:r>
              <a:rPr lang="en-US" altLang="zh-TW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TW" alt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可以用醫療膠布把感測器直接纏繞在指尖</a:t>
            </a:r>
            <a:r>
              <a:rPr lang="en-US" altLang="zh-TW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指紋面 </a:t>
            </a:r>
            <a:r>
              <a:rPr lang="en-US" altLang="zh-TW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也很輕便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16108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845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體積迷你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功能多元  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922654888"/>
              </p:ext>
            </p:extLst>
          </p:nvPr>
        </p:nvGraphicFramePr>
        <p:xfrm>
          <a:off x="5683937" y="2070968"/>
          <a:ext cx="5053846" cy="4119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470843" y="6176870"/>
            <a:ext cx="192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&lt;2021/2Q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新版下載</a:t>
            </a:r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endParaRPr lang="zh-TW" altLang="en-US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924145" y="2035340"/>
            <a:ext cx="1352144" cy="1133618"/>
            <a:chOff x="1937335" y="17084"/>
            <a:chExt cx="1174145" cy="1133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" name="橢圓 6"/>
            <p:cNvSpPr/>
            <p:nvPr/>
          </p:nvSpPr>
          <p:spPr>
            <a:xfrm>
              <a:off x="1937335" y="17084"/>
              <a:ext cx="1174145" cy="1133618"/>
            </a:xfrm>
            <a:prstGeom prst="ellipse">
              <a:avLst/>
            </a:prstGeom>
            <a:grp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橢圓 4"/>
            <p:cNvSpPr/>
            <p:nvPr/>
          </p:nvSpPr>
          <p:spPr>
            <a:xfrm>
              <a:off x="2103349" y="183099"/>
              <a:ext cx="822294" cy="8015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AHI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呼吸中止</a:t>
              </a:r>
              <a:endParaRPr lang="zh-TW" altLang="en-US" sz="1600" b="1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9221821" y="2035340"/>
            <a:ext cx="1352144" cy="1133618"/>
            <a:chOff x="1937335" y="17084"/>
            <a:chExt cx="1174145" cy="1133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橢圓 9"/>
            <p:cNvSpPr/>
            <p:nvPr/>
          </p:nvSpPr>
          <p:spPr>
            <a:xfrm>
              <a:off x="1937335" y="17084"/>
              <a:ext cx="1174145" cy="1133618"/>
            </a:xfrm>
            <a:prstGeom prst="ellipse">
              <a:avLst/>
            </a:prstGeom>
            <a:grp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橢圓 4"/>
            <p:cNvSpPr/>
            <p:nvPr/>
          </p:nvSpPr>
          <p:spPr>
            <a:xfrm>
              <a:off x="2103350" y="183099"/>
              <a:ext cx="898318" cy="8015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睡眠</a:t>
              </a:r>
              <a:r>
                <a:rPr lang="zh-TW" altLang="en-US" sz="1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分期</a:t>
              </a:r>
              <a:endPara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2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N1,N2,N3,N4</a:t>
              </a:r>
            </a:p>
          </p:txBody>
        </p:sp>
      </p:grpSp>
      <p:sp>
        <p:nvSpPr>
          <p:cNvPr id="12" name="淚滴形 11"/>
          <p:cNvSpPr/>
          <p:nvPr/>
        </p:nvSpPr>
        <p:spPr>
          <a:xfrm>
            <a:off x="838200" y="2064190"/>
            <a:ext cx="2842789" cy="2091351"/>
          </a:xfrm>
          <a:prstGeom prst="teardrop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模式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連線後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藍芽手機範圍內即時監看心率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脈率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血氧值 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末梢血流強度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剩餘電量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*HRV (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新版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淚滴形 12"/>
          <p:cNvSpPr/>
          <p:nvPr/>
        </p:nvSpPr>
        <p:spPr>
          <a:xfrm flipH="1">
            <a:off x="2650080" y="3717399"/>
            <a:ext cx="2950917" cy="2444436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睡眠紀錄分析模式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• 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不開</a:t>
            </a: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APP,  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戴上指環</a:t>
            </a: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臥</a:t>
            </a:r>
            <a:endParaRPr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床就開始自動</a:t>
            </a:r>
            <a:r>
              <a:rPr lang="zh-TW" altLang="en-US" sz="1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每秒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記錄</a:t>
            </a:r>
            <a:endParaRPr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•  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起身</a:t>
            </a: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(&gt;15m.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午睡</a:t>
            </a: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),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脫</a:t>
            </a:r>
            <a:endParaRPr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指環</a:t>
            </a: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開</a:t>
            </a: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APP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,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數據上</a:t>
            </a:r>
            <a:endParaRPr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傳</a:t>
            </a: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,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同步 </a:t>
            </a:r>
            <a:r>
              <a:rPr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分析紀錄 </a:t>
            </a:r>
            <a:endParaRPr lang="en-US" altLang="zh-TW" sz="1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5924145" y="5009745"/>
            <a:ext cx="1352144" cy="1152090"/>
            <a:chOff x="1937335" y="17084"/>
            <a:chExt cx="1174145" cy="1133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橢圓 14"/>
            <p:cNvSpPr/>
            <p:nvPr/>
          </p:nvSpPr>
          <p:spPr>
            <a:xfrm>
              <a:off x="1937335" y="17084"/>
              <a:ext cx="1174145" cy="1133618"/>
            </a:xfrm>
            <a:prstGeom prst="ellipse">
              <a:avLst/>
            </a:prstGeom>
            <a:grp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橢圓 4"/>
            <p:cNvSpPr/>
            <p:nvPr/>
          </p:nvSpPr>
          <p:spPr>
            <a:xfrm>
              <a:off x="2103350" y="183099"/>
              <a:ext cx="898318" cy="8015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低血氧</a:t>
              </a:r>
              <a:endPara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告警</a:t>
              </a:r>
              <a:endPara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9221821" y="5028217"/>
            <a:ext cx="1248381" cy="1133618"/>
            <a:chOff x="1937335" y="17084"/>
            <a:chExt cx="1174145" cy="1133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橢圓 17"/>
            <p:cNvSpPr/>
            <p:nvPr/>
          </p:nvSpPr>
          <p:spPr>
            <a:xfrm>
              <a:off x="1937335" y="17084"/>
              <a:ext cx="1174145" cy="1133618"/>
            </a:xfrm>
            <a:prstGeom prst="ellipse">
              <a:avLst/>
            </a:prstGeom>
            <a:grp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橢圓 4"/>
            <p:cNvSpPr/>
            <p:nvPr/>
          </p:nvSpPr>
          <p:spPr>
            <a:xfrm>
              <a:off x="2103349" y="183099"/>
              <a:ext cx="822294" cy="8015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家人</a:t>
              </a:r>
              <a:r>
                <a:rPr lang="zh-TW" altLang="en-US" sz="14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共用</a:t>
              </a:r>
              <a:endPara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分享轉傳</a:t>
              </a:r>
              <a:endParaRPr lang="zh-TW" altLang="en-US" sz="1600" b="1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7470843" y="652537"/>
            <a:ext cx="1361871" cy="1133618"/>
            <a:chOff x="1937335" y="17084"/>
            <a:chExt cx="1174145" cy="1133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橢圓 20"/>
            <p:cNvSpPr/>
            <p:nvPr/>
          </p:nvSpPr>
          <p:spPr>
            <a:xfrm>
              <a:off x="1937335" y="17084"/>
              <a:ext cx="1174145" cy="1133618"/>
            </a:xfrm>
            <a:prstGeom prst="ellipse">
              <a:avLst/>
            </a:prstGeom>
            <a:grp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橢圓 4"/>
            <p:cNvSpPr/>
            <p:nvPr/>
          </p:nvSpPr>
          <p:spPr>
            <a:xfrm>
              <a:off x="2103349" y="183099"/>
              <a:ext cx="822294" cy="8015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睡</a:t>
              </a:r>
              <a:r>
                <a:rPr lang="zh-TW" altLang="en-US" sz="1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前行為</a:t>
              </a:r>
              <a:endPara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品質相關</a:t>
              </a:r>
              <a:endPara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3" name="文字方塊 22"/>
          <p:cNvSpPr txBox="1"/>
          <p:nvPr/>
        </p:nvSpPr>
        <p:spPr>
          <a:xfrm>
            <a:off x="187538" y="6330758"/>
            <a:ext cx="253497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ea typeface="微軟正黑體" panose="020B0604030504040204" pitchFamily="34" charset="-120"/>
              </a:rPr>
              <a:t>SLEEPON</a:t>
            </a:r>
            <a:r>
              <a:rPr lang="zh-TW" altLang="en-US" dirty="0" smtClean="0">
                <a:ea typeface="微軟正黑體" panose="020B0604030504040204" pitchFamily="34" charset="-120"/>
              </a:rPr>
              <a:t>健康睡眠指環</a:t>
            </a:r>
            <a:endParaRPr lang="en-US" altLang="zh-TW" dirty="0" smtClean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10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710" y="3991711"/>
            <a:ext cx="3001912" cy="22319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8473" y="481857"/>
            <a:ext cx="10515600" cy="94859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先期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預篩工具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可以不用排醫院睡眠中心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,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睡一晚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,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看報告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?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552245197"/>
              </p:ext>
            </p:extLst>
          </p:nvPr>
        </p:nvGraphicFramePr>
        <p:xfrm>
          <a:off x="4708187" y="1585608"/>
          <a:ext cx="5062706" cy="306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6849689" y="2635989"/>
            <a:ext cx="924537" cy="924537"/>
            <a:chOff x="944746" y="817498"/>
            <a:chExt cx="924537" cy="924537"/>
          </a:xfrm>
        </p:grpSpPr>
        <p:sp>
          <p:nvSpPr>
            <p:cNvPr id="5" name="橢圓 4"/>
            <p:cNvSpPr/>
            <p:nvPr/>
          </p:nvSpPr>
          <p:spPr>
            <a:xfrm>
              <a:off x="944746" y="817498"/>
              <a:ext cx="924537" cy="92453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橢圓 4"/>
            <p:cNvSpPr/>
            <p:nvPr/>
          </p:nvSpPr>
          <p:spPr>
            <a:xfrm>
              <a:off x="1080141" y="952893"/>
              <a:ext cx="653747" cy="653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胸腔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內科</a:t>
              </a:r>
              <a:endParaRPr lang="zh-TW" altLang="en-US" sz="1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6711" y="1943421"/>
            <a:ext cx="3317132" cy="296342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155293" y="5014938"/>
            <a:ext cx="7128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是嗎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我有睡眠問題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穩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睡不飽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常起床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好像沒睡著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---- </a:t>
            </a: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該看哪一科才對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非要去睡眠中心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接上管線儀器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新的床舖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一定更睡不好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更睡不著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怎麼會準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99176" y="6307600"/>
            <a:ext cx="253497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ea typeface="微軟正黑體" panose="020B0604030504040204" pitchFamily="34" charset="-120"/>
              </a:rPr>
              <a:t>SLEEPON</a:t>
            </a:r>
            <a:r>
              <a:rPr lang="zh-TW" altLang="en-US" dirty="0" smtClean="0">
                <a:ea typeface="微軟正黑體" panose="020B0604030504040204" pitchFamily="34" charset="-120"/>
              </a:rPr>
              <a:t>健康睡眠指環</a:t>
            </a:r>
            <a:endParaRPr lang="en-US" altLang="zh-TW" dirty="0" smtClean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86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906" y="4328807"/>
            <a:ext cx="3649494" cy="22179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2216" cy="89330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TW" sz="2200" b="1" dirty="0" err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Sleepon</a:t>
            </a:r>
            <a:r>
              <a:rPr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指環</a:t>
            </a:r>
            <a:r>
              <a:rPr lang="en-US" altLang="zh-TW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睡眠</a:t>
            </a:r>
            <a:r>
              <a:rPr lang="en-US" altLang="zh-TW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驗證各種輔眠工具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助眠食療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藥品的處置效果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348269557"/>
              </p:ext>
            </p:extLst>
          </p:nvPr>
        </p:nvGraphicFramePr>
        <p:xfrm>
          <a:off x="5244558" y="1452488"/>
          <a:ext cx="6407827" cy="3319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45025" y="1777957"/>
            <a:ext cx="4014457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配合使用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醫療器材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正壓呼吸器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電療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,--</a:t>
            </a: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中醫療程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科學中藥調理包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按摩舒壓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針灸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 ----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西醫療程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各科別分析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安眠用藥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身心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精神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口腔手術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呼吸檢查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用藥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健身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水療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慢跑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術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靜坐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健身房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,--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養生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飲食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素食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減食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睡前酒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茶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宴飲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睡眠輔具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抗菌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床墊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舒眠枕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眼罩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腦波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紅外線寢具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助眠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音樂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,--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342453935"/>
              </p:ext>
            </p:extLst>
          </p:nvPr>
        </p:nvGraphicFramePr>
        <p:xfrm>
          <a:off x="2529194" y="3317133"/>
          <a:ext cx="5671224" cy="3122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7932906" y="2471954"/>
            <a:ext cx="1031132" cy="863503"/>
            <a:chOff x="1937335" y="17084"/>
            <a:chExt cx="1174145" cy="1133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橢圓 9"/>
            <p:cNvSpPr/>
            <p:nvPr/>
          </p:nvSpPr>
          <p:spPr>
            <a:xfrm>
              <a:off x="1937335" y="17084"/>
              <a:ext cx="1174145" cy="1133618"/>
            </a:xfrm>
            <a:prstGeom prst="ellipse">
              <a:avLst/>
            </a:prstGeom>
            <a:grp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橢圓 4"/>
            <p:cNvSpPr/>
            <p:nvPr/>
          </p:nvSpPr>
          <p:spPr>
            <a:xfrm>
              <a:off x="2103349" y="183099"/>
              <a:ext cx="822294" cy="8015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spcBef>
                  <a:spcPct val="0"/>
                </a:spcBef>
              </a:pPr>
              <a:r>
                <a:rPr lang="zh-TW" altLang="en-US" sz="14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嘗試多種方法</a:t>
              </a:r>
              <a:endPara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217284" y="6274051"/>
            <a:ext cx="253497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ea typeface="微軟正黑體" panose="020B0604030504040204" pitchFamily="34" charset="-120"/>
              </a:rPr>
              <a:t>SLEEPON</a:t>
            </a:r>
            <a:r>
              <a:rPr lang="zh-TW" altLang="en-US" dirty="0" smtClean="0">
                <a:ea typeface="微軟正黑體" panose="020B0604030504040204" pitchFamily="34" charset="-120"/>
              </a:rPr>
              <a:t>健康睡眠指環</a:t>
            </a:r>
            <a:endParaRPr lang="en-US" altLang="zh-TW" dirty="0" smtClean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86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247221965"/>
              </p:ext>
            </p:extLst>
          </p:nvPr>
        </p:nvGraphicFramePr>
        <p:xfrm>
          <a:off x="3380825" y="953659"/>
          <a:ext cx="7831797" cy="5259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912472" y="4115782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居家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需被照護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長者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病患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465674" y="4115782"/>
            <a:ext cx="9028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照護機構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夜間個案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品質管理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241311" y="160551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企業員工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健康管理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686800" y="2434855"/>
            <a:ext cx="11352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家庭照護寶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遠端諮詢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338500" y="134390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醫病個案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追蹤工具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09943" y="470152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/>
              <a:t>   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養生族群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875862" y="291290"/>
            <a:ext cx="3589812" cy="8016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穿戴裝置適用族群 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06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00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睡眠報告圖面範例 </a:t>
            </a:r>
            <a:r>
              <a:rPr lang="en-US" altLang="zh-TW" sz="20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(1)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47622" y="1788961"/>
            <a:ext cx="2325101" cy="39916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圖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1720836"/>
            <a:ext cx="2183727" cy="42028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3447218" y="1788961"/>
            <a:ext cx="2175113" cy="39916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8882916" y="1788961"/>
            <a:ext cx="2089883" cy="39916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613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882517" cy="62878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睡眠報告範例 </a:t>
            </a:r>
            <a:r>
              <a:rPr lang="en-US" altLang="zh-TW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zh-TW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8184131" y="1222926"/>
            <a:ext cx="2487295" cy="533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圖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677228" y="1981924"/>
            <a:ext cx="1930800" cy="30970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848" y="1981924"/>
            <a:ext cx="2067519" cy="3780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187" y="1981924"/>
            <a:ext cx="1888895" cy="38160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6945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4752</TotalTime>
  <Words>1179</Words>
  <Application>Microsoft Office PowerPoint</Application>
  <PresentationFormat>寬螢幕</PresentationFormat>
  <Paragraphs>147</Paragraphs>
  <Slides>15</Slides>
  <Notes>0</Notes>
  <HiddenSlides>1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微軟正黑體</vt:lpstr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體積迷你. 功能多元  </vt:lpstr>
      <vt:lpstr>先期居家預篩工具  可以不用排醫院睡眠中心,睡一晚,看報告?</vt:lpstr>
      <vt:lpstr>Sleepon指環+睡眠APP 驗證各種輔眠工具, 助眠食療, 藥品的處置效果   </vt:lpstr>
      <vt:lpstr>PowerPoint 簡報</vt:lpstr>
      <vt:lpstr>睡眠報告圖面範例 (1) </vt:lpstr>
      <vt:lpstr>睡眠報告範例 (2)</vt:lpstr>
      <vt:lpstr>睡眠報告範例 (3) </vt:lpstr>
      <vt:lpstr> 穿戴者常問事項 (1)</vt:lpstr>
      <vt:lpstr>穿戴者常問事項 (2)               &lt;此指環僅為睡眠健康分析工具,並非治療器材&gt;                              </vt:lpstr>
      <vt:lpstr>其他深入使用</vt:lpstr>
      <vt:lpstr>睡眠指環上傳全時生理資訊資料庫內容, 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全世界最小的連續式血氧計錄儀</dc:title>
  <dc:creator>Microsoft 帳戶</dc:creator>
  <cp:lastModifiedBy>Microsoft 帳戶</cp:lastModifiedBy>
  <cp:revision>117</cp:revision>
  <dcterms:created xsi:type="dcterms:W3CDTF">2021-03-19T15:52:37Z</dcterms:created>
  <dcterms:modified xsi:type="dcterms:W3CDTF">2021-04-09T04:15:27Z</dcterms:modified>
</cp:coreProperties>
</file>